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4"/>
  </p:sldMasterIdLst>
  <p:notesMasterIdLst>
    <p:notesMasterId r:id="rId26"/>
  </p:notesMasterIdLst>
  <p:handoutMasterIdLst>
    <p:handoutMasterId r:id="rId27"/>
  </p:handoutMasterIdLst>
  <p:sldIdLst>
    <p:sldId id="256" r:id="rId5"/>
    <p:sldId id="310" r:id="rId6"/>
    <p:sldId id="292" r:id="rId7"/>
    <p:sldId id="293" r:id="rId8"/>
    <p:sldId id="308" r:id="rId9"/>
    <p:sldId id="309" r:id="rId10"/>
    <p:sldId id="307" r:id="rId11"/>
    <p:sldId id="290" r:id="rId12"/>
    <p:sldId id="300" r:id="rId13"/>
    <p:sldId id="294" r:id="rId14"/>
    <p:sldId id="301" r:id="rId15"/>
    <p:sldId id="304" r:id="rId16"/>
    <p:sldId id="298" r:id="rId17"/>
    <p:sldId id="302" r:id="rId18"/>
    <p:sldId id="291" r:id="rId19"/>
    <p:sldId id="287" r:id="rId20"/>
    <p:sldId id="296" r:id="rId21"/>
    <p:sldId id="299" r:id="rId22"/>
    <p:sldId id="303" r:id="rId23"/>
    <p:sldId id="311"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Scope" id="{0350E8CE-A1DE-449C-825F-8B1DA6C5C880}">
          <p14:sldIdLst>
            <p14:sldId id="256"/>
            <p14:sldId id="310"/>
            <p14:sldId id="292"/>
            <p14:sldId id="293"/>
            <p14:sldId id="308"/>
            <p14:sldId id="309"/>
          </p14:sldIdLst>
        </p14:section>
        <p14:section name="Plan/Schedule" id="{5451C00A-9E44-4F1D-80DF-D42777464325}">
          <p14:sldIdLst>
            <p14:sldId id="307"/>
            <p14:sldId id="290"/>
            <p14:sldId id="300"/>
          </p14:sldIdLst>
        </p14:section>
        <p14:section name="Risk Management" id="{EEE57960-A052-43EB-8BED-72746BA28F2D}">
          <p14:sldIdLst>
            <p14:sldId id="294"/>
            <p14:sldId id="301"/>
            <p14:sldId id="304"/>
          </p14:sldIdLst>
        </p14:section>
        <p14:section name="Team Collab Roles" id="{08262B10-9CA7-46C6-8A3F-325B61FB4785}">
          <p14:sldIdLst>
            <p14:sldId id="298"/>
            <p14:sldId id="302"/>
          </p14:sldIdLst>
        </p14:section>
        <p14:section name="Stakeholder" id="{1CCFE824-B70F-4406-8E96-BE96702BB8F1}">
          <p14:sldIdLst>
            <p14:sldId id="291"/>
          </p14:sldIdLst>
        </p14:section>
        <p14:section name="Task/Monitor" id="{F9EF27C2-8C6E-46CC-A14A-DECF28AE6AC4}">
          <p14:sldIdLst>
            <p14:sldId id="287"/>
            <p14:sldId id="296"/>
          </p14:sldIdLst>
        </p14:section>
        <p14:section name="Budget" id="{57DC5EFF-28D6-43C9-BD30-A62184994294}">
          <p14:sldIdLst>
            <p14:sldId id="299"/>
          </p14:sldIdLst>
        </p14:section>
        <p14:section name="Reporting" id="{E97246E7-8DD5-4D28-8DFE-6C99C1D6101A}">
          <p14:sldIdLst>
            <p14:sldId id="303"/>
          </p14:sldIdLst>
        </p14:section>
        <p14:section name="Software" id="{81DACB92-8A71-4C4E-89C8-2759B87A07AD}">
          <p14:sldIdLst>
            <p14:sldId id="311"/>
            <p14:sldId id="305"/>
          </p14:sldIdLst>
        </p14:section>
      </p14:sectionLst>
    </p:ex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2CD"/>
    <a:srgbClr val="A5A5A5"/>
    <a:srgbClr val="BEB9AA"/>
    <a:srgbClr val="C0C9C2"/>
    <a:srgbClr val="AA9D92"/>
    <a:srgbClr val="F2F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3595" autoAdjust="0"/>
  </p:normalViewPr>
  <p:slideViewPr>
    <p:cSldViewPr snapToGrid="0">
      <p:cViewPr varScale="1">
        <p:scale>
          <a:sx n="116" d="100"/>
          <a:sy n="116" d="100"/>
        </p:scale>
        <p:origin x="714" y="96"/>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Matrix</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6"/>
              </a:solidFill>
              <a:ln w="9525">
                <a:solidFill>
                  <a:schemeClr val="accent6"/>
                </a:solidFill>
              </a:ln>
              <a:effectLst/>
            </c:spPr>
          </c:marker>
          <c:dLbls>
            <c:dLbl>
              <c:idx val="0"/>
              <c:tx>
                <c:rich>
                  <a:bodyPr/>
                  <a:lstStyle/>
                  <a:p>
                    <a:r>
                      <a:rPr lang="en-US"/>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8EF-4BB8-AE3B-87EAD15FB806}"/>
                </c:ext>
              </c:extLst>
            </c:dLbl>
            <c:dLbl>
              <c:idx val="1"/>
              <c:tx>
                <c:rich>
                  <a:bodyPr/>
                  <a:lstStyle/>
                  <a:p>
                    <a:r>
                      <a:rPr lang="en-US"/>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8EF-4BB8-AE3B-87EAD15FB806}"/>
                </c:ext>
              </c:extLst>
            </c:dLbl>
            <c:dLbl>
              <c:idx val="2"/>
              <c:tx>
                <c:rich>
                  <a:bodyPr/>
                  <a:lstStyle/>
                  <a:p>
                    <a:r>
                      <a:rPr lang="en-US" dirty="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8EF-4BB8-AE3B-87EAD15FB806}"/>
                </c:ext>
              </c:extLst>
            </c:dLbl>
            <c:dLbl>
              <c:idx val="3"/>
              <c:tx>
                <c:rich>
                  <a:bodyPr/>
                  <a:lstStyle/>
                  <a:p>
                    <a:r>
                      <a:rPr lang="en-US"/>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8EF-4BB8-AE3B-87EAD15FB80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1</c:v>
                </c:pt>
                <c:pt idx="1">
                  <c:v>5</c:v>
                </c:pt>
                <c:pt idx="2">
                  <c:v>3</c:v>
                </c:pt>
                <c:pt idx="3">
                  <c:v>4</c:v>
                </c:pt>
              </c:numCache>
            </c:numRef>
          </c:xVal>
          <c:yVal>
            <c:numRef>
              <c:f>Sheet1!$B$2:$B$7</c:f>
              <c:numCache>
                <c:formatCode>General</c:formatCode>
                <c:ptCount val="6"/>
                <c:pt idx="0">
                  <c:v>3</c:v>
                </c:pt>
                <c:pt idx="1">
                  <c:v>5</c:v>
                </c:pt>
                <c:pt idx="2">
                  <c:v>3</c:v>
                </c:pt>
                <c:pt idx="3">
                  <c:v>4</c:v>
                </c:pt>
              </c:numCache>
            </c:numRef>
          </c:yVal>
          <c:smooth val="0"/>
          <c:extLst>
            <c:ext xmlns:c16="http://schemas.microsoft.com/office/drawing/2014/chart" uri="{C3380CC4-5D6E-409C-BE32-E72D297353CC}">
              <c16:uniqueId val="{00000000-A847-4438-92C4-5B814E53C22E}"/>
            </c:ext>
          </c:extLst>
        </c:ser>
        <c:dLbls>
          <c:showLegendKey val="0"/>
          <c:showVal val="0"/>
          <c:showCatName val="0"/>
          <c:showSerName val="0"/>
          <c:showPercent val="0"/>
          <c:showBubbleSize val="0"/>
        </c:dLbls>
        <c:axId val="416696024"/>
        <c:axId val="416697336"/>
      </c:scatterChart>
      <c:valAx>
        <c:axId val="416696024"/>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697336"/>
        <c:crosses val="autoZero"/>
        <c:crossBetween val="midCat"/>
      </c:valAx>
      <c:valAx>
        <c:axId val="41669733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696024"/>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B25F3E-3A5F-4B45-A07F-E4D53861358D}" type="doc">
      <dgm:prSet loTypeId="urn:microsoft.com/office/officeart/2005/8/layout/chevron1" loCatId="process" qsTypeId="urn:microsoft.com/office/officeart/2005/8/quickstyle/simple1" qsCatId="simple" csTypeId="urn:microsoft.com/office/officeart/2005/8/colors/accent1_2" csCatId="accent1" phldr="1"/>
      <dgm:spPr/>
    </dgm:pt>
    <dgm:pt modelId="{EFE4C7C3-0E86-4861-A472-F42A10CCE741}">
      <dgm:prSet phldrT="[Text]"/>
      <dgm:spPr/>
      <dgm:t>
        <a:bodyPr/>
        <a:lstStyle/>
        <a:p>
          <a:r>
            <a:rPr lang="en-US" dirty="0"/>
            <a:t>LOGIN</a:t>
          </a:r>
        </a:p>
      </dgm:t>
    </dgm:pt>
    <dgm:pt modelId="{BB8DBC83-084C-40F5-95FD-CEEF18F2588E}" type="parTrans" cxnId="{A919F4AD-5AAE-4A85-B2B0-3E92C4EB884A}">
      <dgm:prSet/>
      <dgm:spPr/>
      <dgm:t>
        <a:bodyPr/>
        <a:lstStyle/>
        <a:p>
          <a:endParaRPr lang="en-US"/>
        </a:p>
      </dgm:t>
    </dgm:pt>
    <dgm:pt modelId="{6CB1D221-3039-48B4-9BEA-A3A7510ECCB5}" type="sibTrans" cxnId="{A919F4AD-5AAE-4A85-B2B0-3E92C4EB884A}">
      <dgm:prSet/>
      <dgm:spPr/>
      <dgm:t>
        <a:bodyPr/>
        <a:lstStyle/>
        <a:p>
          <a:endParaRPr lang="en-US"/>
        </a:p>
      </dgm:t>
    </dgm:pt>
    <dgm:pt modelId="{3E176C50-D80E-4AD0-9821-9FCA32AABB20}">
      <dgm:prSet phldrT="[Text]"/>
      <dgm:spPr/>
      <dgm:t>
        <a:bodyPr/>
        <a:lstStyle/>
        <a:p>
          <a:r>
            <a:rPr lang="en-US" dirty="0"/>
            <a:t>MODULES (</a:t>
          </a:r>
          <a:r>
            <a:rPr lang="en-US" dirty="0" err="1"/>
            <a:t>e.g</a:t>
          </a:r>
          <a:r>
            <a:rPr lang="en-US" dirty="0"/>
            <a:t> Facilities Reservation)</a:t>
          </a:r>
        </a:p>
      </dgm:t>
    </dgm:pt>
    <dgm:pt modelId="{918AEDAA-A93B-4FBF-9713-6B51C70DCBE0}" type="parTrans" cxnId="{ADE23A59-3F59-4476-9FD3-1D8E7DEFBCF7}">
      <dgm:prSet/>
      <dgm:spPr/>
      <dgm:t>
        <a:bodyPr/>
        <a:lstStyle/>
        <a:p>
          <a:endParaRPr lang="en-US"/>
        </a:p>
      </dgm:t>
    </dgm:pt>
    <dgm:pt modelId="{1A90AD3E-95BA-4F2D-AA54-5B731963D470}" type="sibTrans" cxnId="{ADE23A59-3F59-4476-9FD3-1D8E7DEFBCF7}">
      <dgm:prSet/>
      <dgm:spPr/>
      <dgm:t>
        <a:bodyPr/>
        <a:lstStyle/>
        <a:p>
          <a:endParaRPr lang="en-US"/>
        </a:p>
      </dgm:t>
    </dgm:pt>
    <dgm:pt modelId="{FA7B01C8-6B81-4B59-BE5D-DD56E62F694F}">
      <dgm:prSet phldrT="[Text]"/>
      <dgm:spPr/>
      <dgm:t>
        <a:bodyPr/>
        <a:lstStyle/>
        <a:p>
          <a:r>
            <a:rPr lang="en-US" dirty="0"/>
            <a:t>DATABASE</a:t>
          </a:r>
        </a:p>
      </dgm:t>
    </dgm:pt>
    <dgm:pt modelId="{0EA6FA4B-4684-4D65-A706-06014F164899}" type="parTrans" cxnId="{A66086D8-D0F3-4C2D-8C53-D53F6B6FB2E0}">
      <dgm:prSet/>
      <dgm:spPr/>
      <dgm:t>
        <a:bodyPr/>
        <a:lstStyle/>
        <a:p>
          <a:endParaRPr lang="en-US"/>
        </a:p>
      </dgm:t>
    </dgm:pt>
    <dgm:pt modelId="{93C7EDB1-8059-4244-8797-2A556D9BEB41}" type="sibTrans" cxnId="{A66086D8-D0F3-4C2D-8C53-D53F6B6FB2E0}">
      <dgm:prSet/>
      <dgm:spPr/>
      <dgm:t>
        <a:bodyPr/>
        <a:lstStyle/>
        <a:p>
          <a:endParaRPr lang="en-US"/>
        </a:p>
      </dgm:t>
    </dgm:pt>
    <dgm:pt modelId="{4DE20FD2-3A80-4FA1-9675-203A61D1B162}">
      <dgm:prSet phldrT="[Text]"/>
      <dgm:spPr/>
      <dgm:t>
        <a:bodyPr/>
        <a:lstStyle/>
        <a:p>
          <a:r>
            <a:rPr lang="en-US" dirty="0"/>
            <a:t>END</a:t>
          </a:r>
        </a:p>
      </dgm:t>
    </dgm:pt>
    <dgm:pt modelId="{07D8817A-1544-4AB6-9986-1DB1AA53ADC9}" type="parTrans" cxnId="{19966A2F-582B-4390-874C-13D81B116C73}">
      <dgm:prSet/>
      <dgm:spPr/>
      <dgm:t>
        <a:bodyPr/>
        <a:lstStyle/>
        <a:p>
          <a:endParaRPr lang="en-US"/>
        </a:p>
      </dgm:t>
    </dgm:pt>
    <dgm:pt modelId="{BB653B91-51C2-42B6-B6DE-5F9EC19F6E14}" type="sibTrans" cxnId="{19966A2F-582B-4390-874C-13D81B116C73}">
      <dgm:prSet/>
      <dgm:spPr/>
      <dgm:t>
        <a:bodyPr/>
        <a:lstStyle/>
        <a:p>
          <a:endParaRPr lang="en-US"/>
        </a:p>
      </dgm:t>
    </dgm:pt>
    <dgm:pt modelId="{6D264B74-BF3D-4291-A45E-42B9EDBBA318}" type="pres">
      <dgm:prSet presAssocID="{2AB25F3E-3A5F-4B45-A07F-E4D53861358D}" presName="Name0" presStyleCnt="0">
        <dgm:presLayoutVars>
          <dgm:dir/>
          <dgm:animLvl val="lvl"/>
          <dgm:resizeHandles val="exact"/>
        </dgm:presLayoutVars>
      </dgm:prSet>
      <dgm:spPr/>
    </dgm:pt>
    <dgm:pt modelId="{9BCC958E-FD44-4744-AE69-25F7D8484602}" type="pres">
      <dgm:prSet presAssocID="{EFE4C7C3-0E86-4861-A472-F42A10CCE741}" presName="parTxOnly" presStyleLbl="node1" presStyleIdx="0" presStyleCnt="4">
        <dgm:presLayoutVars>
          <dgm:chMax val="0"/>
          <dgm:chPref val="0"/>
          <dgm:bulletEnabled val="1"/>
        </dgm:presLayoutVars>
      </dgm:prSet>
      <dgm:spPr/>
    </dgm:pt>
    <dgm:pt modelId="{16250A90-DCAD-4EB7-8FFA-2961FD5A3A1C}" type="pres">
      <dgm:prSet presAssocID="{6CB1D221-3039-48B4-9BEA-A3A7510ECCB5}" presName="parTxOnlySpace" presStyleCnt="0"/>
      <dgm:spPr/>
    </dgm:pt>
    <dgm:pt modelId="{D30367AC-5033-4047-B594-C5F6683B993F}" type="pres">
      <dgm:prSet presAssocID="{3E176C50-D80E-4AD0-9821-9FCA32AABB20}" presName="parTxOnly" presStyleLbl="node1" presStyleIdx="1" presStyleCnt="4">
        <dgm:presLayoutVars>
          <dgm:chMax val="0"/>
          <dgm:chPref val="0"/>
          <dgm:bulletEnabled val="1"/>
        </dgm:presLayoutVars>
      </dgm:prSet>
      <dgm:spPr/>
    </dgm:pt>
    <dgm:pt modelId="{39B0BBB8-A523-42D9-8FF8-D5C6FF946721}" type="pres">
      <dgm:prSet presAssocID="{1A90AD3E-95BA-4F2D-AA54-5B731963D470}" presName="parTxOnlySpace" presStyleCnt="0"/>
      <dgm:spPr/>
    </dgm:pt>
    <dgm:pt modelId="{10C4139B-E9D8-4A85-B874-3DCD54F379DF}" type="pres">
      <dgm:prSet presAssocID="{FA7B01C8-6B81-4B59-BE5D-DD56E62F694F}" presName="parTxOnly" presStyleLbl="node1" presStyleIdx="2" presStyleCnt="4">
        <dgm:presLayoutVars>
          <dgm:chMax val="0"/>
          <dgm:chPref val="0"/>
          <dgm:bulletEnabled val="1"/>
        </dgm:presLayoutVars>
      </dgm:prSet>
      <dgm:spPr/>
    </dgm:pt>
    <dgm:pt modelId="{C89755B8-7EB8-43BF-9A03-A7DC83EB6918}" type="pres">
      <dgm:prSet presAssocID="{93C7EDB1-8059-4244-8797-2A556D9BEB41}" presName="parTxOnlySpace" presStyleCnt="0"/>
      <dgm:spPr/>
    </dgm:pt>
    <dgm:pt modelId="{B5C935A4-645D-4AA0-A545-55A11962CB40}" type="pres">
      <dgm:prSet presAssocID="{4DE20FD2-3A80-4FA1-9675-203A61D1B162}" presName="parTxOnly" presStyleLbl="node1" presStyleIdx="3" presStyleCnt="4">
        <dgm:presLayoutVars>
          <dgm:chMax val="0"/>
          <dgm:chPref val="0"/>
          <dgm:bulletEnabled val="1"/>
        </dgm:presLayoutVars>
      </dgm:prSet>
      <dgm:spPr/>
    </dgm:pt>
  </dgm:ptLst>
  <dgm:cxnLst>
    <dgm:cxn modelId="{EC71C402-88C9-4C32-A780-07DB03E255F7}" type="presOf" srcId="{4DE20FD2-3A80-4FA1-9675-203A61D1B162}" destId="{B5C935A4-645D-4AA0-A545-55A11962CB40}" srcOrd="0" destOrd="0" presId="urn:microsoft.com/office/officeart/2005/8/layout/chevron1"/>
    <dgm:cxn modelId="{19966A2F-582B-4390-874C-13D81B116C73}" srcId="{2AB25F3E-3A5F-4B45-A07F-E4D53861358D}" destId="{4DE20FD2-3A80-4FA1-9675-203A61D1B162}" srcOrd="3" destOrd="0" parTransId="{07D8817A-1544-4AB6-9986-1DB1AA53ADC9}" sibTransId="{BB653B91-51C2-42B6-B6DE-5F9EC19F6E14}"/>
    <dgm:cxn modelId="{4DCBDF37-6415-4DE5-A6FD-658431E7B24E}" type="presOf" srcId="{3E176C50-D80E-4AD0-9821-9FCA32AABB20}" destId="{D30367AC-5033-4047-B594-C5F6683B993F}" srcOrd="0" destOrd="0" presId="urn:microsoft.com/office/officeart/2005/8/layout/chevron1"/>
    <dgm:cxn modelId="{E345A058-01A4-44D4-A05C-E3B1EF641DBA}" type="presOf" srcId="{EFE4C7C3-0E86-4861-A472-F42A10CCE741}" destId="{9BCC958E-FD44-4744-AE69-25F7D8484602}" srcOrd="0" destOrd="0" presId="urn:microsoft.com/office/officeart/2005/8/layout/chevron1"/>
    <dgm:cxn modelId="{ADE23A59-3F59-4476-9FD3-1D8E7DEFBCF7}" srcId="{2AB25F3E-3A5F-4B45-A07F-E4D53861358D}" destId="{3E176C50-D80E-4AD0-9821-9FCA32AABB20}" srcOrd="1" destOrd="0" parTransId="{918AEDAA-A93B-4FBF-9713-6B51C70DCBE0}" sibTransId="{1A90AD3E-95BA-4F2D-AA54-5B731963D470}"/>
    <dgm:cxn modelId="{DC782B81-7486-4880-832A-08EB5583A2FC}" type="presOf" srcId="{FA7B01C8-6B81-4B59-BE5D-DD56E62F694F}" destId="{10C4139B-E9D8-4A85-B874-3DCD54F379DF}" srcOrd="0" destOrd="0" presId="urn:microsoft.com/office/officeart/2005/8/layout/chevron1"/>
    <dgm:cxn modelId="{A919F4AD-5AAE-4A85-B2B0-3E92C4EB884A}" srcId="{2AB25F3E-3A5F-4B45-A07F-E4D53861358D}" destId="{EFE4C7C3-0E86-4861-A472-F42A10CCE741}" srcOrd="0" destOrd="0" parTransId="{BB8DBC83-084C-40F5-95FD-CEEF18F2588E}" sibTransId="{6CB1D221-3039-48B4-9BEA-A3A7510ECCB5}"/>
    <dgm:cxn modelId="{E85578C6-CCDE-4514-A8F4-A57041031947}" type="presOf" srcId="{2AB25F3E-3A5F-4B45-A07F-E4D53861358D}" destId="{6D264B74-BF3D-4291-A45E-42B9EDBBA318}" srcOrd="0" destOrd="0" presId="urn:microsoft.com/office/officeart/2005/8/layout/chevron1"/>
    <dgm:cxn modelId="{A66086D8-D0F3-4C2D-8C53-D53F6B6FB2E0}" srcId="{2AB25F3E-3A5F-4B45-A07F-E4D53861358D}" destId="{FA7B01C8-6B81-4B59-BE5D-DD56E62F694F}" srcOrd="2" destOrd="0" parTransId="{0EA6FA4B-4684-4D65-A706-06014F164899}" sibTransId="{93C7EDB1-8059-4244-8797-2A556D9BEB41}"/>
    <dgm:cxn modelId="{DF246F89-FDF4-4F85-B0F7-DA48CEDCCEEF}" type="presParOf" srcId="{6D264B74-BF3D-4291-A45E-42B9EDBBA318}" destId="{9BCC958E-FD44-4744-AE69-25F7D8484602}" srcOrd="0" destOrd="0" presId="urn:microsoft.com/office/officeart/2005/8/layout/chevron1"/>
    <dgm:cxn modelId="{D60CB7AE-D887-48C6-9CFF-A354A1625253}" type="presParOf" srcId="{6D264B74-BF3D-4291-A45E-42B9EDBBA318}" destId="{16250A90-DCAD-4EB7-8FFA-2961FD5A3A1C}" srcOrd="1" destOrd="0" presId="urn:microsoft.com/office/officeart/2005/8/layout/chevron1"/>
    <dgm:cxn modelId="{66B67AD0-36CF-4E0D-A919-657F0E496B2A}" type="presParOf" srcId="{6D264B74-BF3D-4291-A45E-42B9EDBBA318}" destId="{D30367AC-5033-4047-B594-C5F6683B993F}" srcOrd="2" destOrd="0" presId="urn:microsoft.com/office/officeart/2005/8/layout/chevron1"/>
    <dgm:cxn modelId="{B286641C-A8F5-4624-91E4-A5ED48AD0EB9}" type="presParOf" srcId="{6D264B74-BF3D-4291-A45E-42B9EDBBA318}" destId="{39B0BBB8-A523-42D9-8FF8-D5C6FF946721}" srcOrd="3" destOrd="0" presId="urn:microsoft.com/office/officeart/2005/8/layout/chevron1"/>
    <dgm:cxn modelId="{207F8779-B339-4063-BA44-426D14D112CB}" type="presParOf" srcId="{6D264B74-BF3D-4291-A45E-42B9EDBBA318}" destId="{10C4139B-E9D8-4A85-B874-3DCD54F379DF}" srcOrd="4" destOrd="0" presId="urn:microsoft.com/office/officeart/2005/8/layout/chevron1"/>
    <dgm:cxn modelId="{59477AB1-7EA1-4630-83E3-A072507C34CB}" type="presParOf" srcId="{6D264B74-BF3D-4291-A45E-42B9EDBBA318}" destId="{C89755B8-7EB8-43BF-9A03-A7DC83EB6918}" srcOrd="5" destOrd="0" presId="urn:microsoft.com/office/officeart/2005/8/layout/chevron1"/>
    <dgm:cxn modelId="{CE36A342-AAC2-40B4-9744-E701B4FFD64F}" type="presParOf" srcId="{6D264B74-BF3D-4291-A45E-42B9EDBBA318}" destId="{B5C935A4-645D-4AA0-A545-55A11962CB4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A644D-C3F5-4C32-BD5D-FB0D71B4B966}"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FC8D7FEA-C40D-48F2-8FF3-E01DC0B1C0E3}">
      <dgm:prSet/>
      <dgm:spPr/>
      <dgm:t>
        <a:bodyPr/>
        <a:lstStyle/>
        <a:p>
          <a:pPr>
            <a:buFont typeface="+mj-lt"/>
            <a:buAutoNum type="arabicPeriod"/>
          </a:pPr>
          <a:r>
            <a:rPr lang="en-US" dirty="0"/>
            <a:t>ADMINISTRATIVE MANAGEMENT SYSTEM</a:t>
          </a:r>
        </a:p>
      </dgm:t>
    </dgm:pt>
    <dgm:pt modelId="{81F2983F-83D1-4BC9-8BC9-8B342CC4FBE2}" type="parTrans" cxnId="{0694ED8B-2C0D-4F51-87F4-5CA927F58A26}">
      <dgm:prSet/>
      <dgm:spPr/>
      <dgm:t>
        <a:bodyPr/>
        <a:lstStyle/>
        <a:p>
          <a:endParaRPr lang="en-US"/>
        </a:p>
      </dgm:t>
    </dgm:pt>
    <dgm:pt modelId="{700A344C-65F7-4FAA-99EB-CA44119BD805}" type="sibTrans" cxnId="{0694ED8B-2C0D-4F51-87F4-5CA927F58A26}">
      <dgm:prSet/>
      <dgm:spPr/>
      <dgm:t>
        <a:bodyPr/>
        <a:lstStyle/>
        <a:p>
          <a:endParaRPr lang="en-US"/>
        </a:p>
      </dgm:t>
    </dgm:pt>
    <dgm:pt modelId="{0C5396BB-E968-40A0-9544-20C22AEC43A3}">
      <dgm:prSet/>
      <dgm:spPr/>
      <dgm:t>
        <a:bodyPr/>
        <a:lstStyle/>
        <a:p>
          <a:pPr>
            <a:buFont typeface="+mj-lt"/>
            <a:buAutoNum type="alphaLcPeriod"/>
          </a:pPr>
          <a:r>
            <a:rPr lang="en-US"/>
            <a:t>Requirements Gathering</a:t>
          </a:r>
        </a:p>
      </dgm:t>
    </dgm:pt>
    <dgm:pt modelId="{D698D482-8597-41BC-9487-B497309F8601}" type="parTrans" cxnId="{4D032BF4-7E8E-47EA-9299-0C56D6D134F9}">
      <dgm:prSet/>
      <dgm:spPr/>
      <dgm:t>
        <a:bodyPr/>
        <a:lstStyle/>
        <a:p>
          <a:endParaRPr lang="en-US"/>
        </a:p>
      </dgm:t>
    </dgm:pt>
    <dgm:pt modelId="{44FDBBF2-7C70-4A36-B591-DE3CF72FFB3E}" type="sibTrans" cxnId="{4D032BF4-7E8E-47EA-9299-0C56D6D134F9}">
      <dgm:prSet/>
      <dgm:spPr/>
      <dgm:t>
        <a:bodyPr/>
        <a:lstStyle/>
        <a:p>
          <a:endParaRPr lang="en-US"/>
        </a:p>
      </dgm:t>
    </dgm:pt>
    <dgm:pt modelId="{5EA4F7DB-04AE-474C-8322-FA2A4A603550}">
      <dgm:prSet/>
      <dgm:spPr/>
      <dgm:t>
        <a:bodyPr/>
        <a:lstStyle/>
        <a:p>
          <a:pPr>
            <a:buFont typeface="+mj-lt"/>
            <a:buAutoNum type="romanLcPeriod"/>
          </a:pPr>
          <a:r>
            <a:rPr lang="en-US"/>
            <a:t>Facilities Reservation</a:t>
          </a:r>
        </a:p>
      </dgm:t>
    </dgm:pt>
    <dgm:pt modelId="{5ACAD33C-C5EF-43B8-8A9C-8E420E1044FE}" type="parTrans" cxnId="{FBE69DE5-A4CD-4EDF-B655-1242775F4563}">
      <dgm:prSet/>
      <dgm:spPr/>
      <dgm:t>
        <a:bodyPr/>
        <a:lstStyle/>
        <a:p>
          <a:endParaRPr lang="en-US"/>
        </a:p>
      </dgm:t>
    </dgm:pt>
    <dgm:pt modelId="{ACEE9625-F030-447D-8B23-D08A25981788}" type="sibTrans" cxnId="{FBE69DE5-A4CD-4EDF-B655-1242775F4563}">
      <dgm:prSet/>
      <dgm:spPr/>
      <dgm:t>
        <a:bodyPr/>
        <a:lstStyle/>
        <a:p>
          <a:endParaRPr lang="en-US"/>
        </a:p>
      </dgm:t>
    </dgm:pt>
    <dgm:pt modelId="{A34E1EE4-A1CE-4E09-B413-2ACB568EC5AF}">
      <dgm:prSet/>
      <dgm:spPr/>
      <dgm:t>
        <a:bodyPr/>
        <a:lstStyle/>
        <a:p>
          <a:pPr>
            <a:buFont typeface="+mj-lt"/>
            <a:buAutoNum type="romanLcPeriod"/>
          </a:pPr>
          <a:r>
            <a:rPr lang="en-US"/>
            <a:t>Legal Management</a:t>
          </a:r>
        </a:p>
      </dgm:t>
    </dgm:pt>
    <dgm:pt modelId="{B21AC69E-C339-483C-94E3-5E897B0C234F}" type="parTrans" cxnId="{2DE7A9FF-1E03-478D-A8CB-C7A90B192F1D}">
      <dgm:prSet/>
      <dgm:spPr/>
      <dgm:t>
        <a:bodyPr/>
        <a:lstStyle/>
        <a:p>
          <a:endParaRPr lang="en-US"/>
        </a:p>
      </dgm:t>
    </dgm:pt>
    <dgm:pt modelId="{424387EF-70CB-4F07-A619-AC6FDAD91B3E}" type="sibTrans" cxnId="{2DE7A9FF-1E03-478D-A8CB-C7A90B192F1D}">
      <dgm:prSet/>
      <dgm:spPr/>
      <dgm:t>
        <a:bodyPr/>
        <a:lstStyle/>
        <a:p>
          <a:endParaRPr lang="en-US"/>
        </a:p>
      </dgm:t>
    </dgm:pt>
    <dgm:pt modelId="{D1B32037-454C-449B-8C50-57E75FAE84A8}">
      <dgm:prSet/>
      <dgm:spPr/>
      <dgm:t>
        <a:bodyPr/>
        <a:lstStyle/>
        <a:p>
          <a:pPr>
            <a:buFont typeface="+mj-lt"/>
            <a:buAutoNum type="romanLcPeriod"/>
          </a:pPr>
          <a:r>
            <a:rPr lang="en-US"/>
            <a:t>Document Management</a:t>
          </a:r>
        </a:p>
      </dgm:t>
    </dgm:pt>
    <dgm:pt modelId="{B018536A-4E28-4427-8734-7EA19FBD920E}" type="parTrans" cxnId="{5DD3A081-B640-4A41-B18E-41490DCBF914}">
      <dgm:prSet/>
      <dgm:spPr/>
      <dgm:t>
        <a:bodyPr/>
        <a:lstStyle/>
        <a:p>
          <a:endParaRPr lang="en-US"/>
        </a:p>
      </dgm:t>
    </dgm:pt>
    <dgm:pt modelId="{8AF5598B-C980-43E0-A394-1A58E835A339}" type="sibTrans" cxnId="{5DD3A081-B640-4A41-B18E-41490DCBF914}">
      <dgm:prSet/>
      <dgm:spPr/>
      <dgm:t>
        <a:bodyPr/>
        <a:lstStyle/>
        <a:p>
          <a:endParaRPr lang="en-US"/>
        </a:p>
      </dgm:t>
    </dgm:pt>
    <dgm:pt modelId="{FE3ACE80-31BE-4119-B40F-95B31BC33A28}">
      <dgm:prSet/>
      <dgm:spPr/>
      <dgm:t>
        <a:bodyPr/>
        <a:lstStyle/>
        <a:p>
          <a:pPr>
            <a:buFont typeface="+mj-lt"/>
            <a:buAutoNum type="romanLcPeriod"/>
          </a:pPr>
          <a:r>
            <a:rPr lang="en-US"/>
            <a:t>Visitor Management</a:t>
          </a:r>
        </a:p>
      </dgm:t>
    </dgm:pt>
    <dgm:pt modelId="{67812289-224F-47A6-9E68-C477BEC83CB5}" type="parTrans" cxnId="{116B86F8-A372-4DB0-ABE8-8EBA7AAC2301}">
      <dgm:prSet/>
      <dgm:spPr/>
      <dgm:t>
        <a:bodyPr/>
        <a:lstStyle/>
        <a:p>
          <a:endParaRPr lang="en-US"/>
        </a:p>
      </dgm:t>
    </dgm:pt>
    <dgm:pt modelId="{FE676117-323E-44D6-998F-DB75C0F37CB5}" type="sibTrans" cxnId="{116B86F8-A372-4DB0-ABE8-8EBA7AAC2301}">
      <dgm:prSet/>
      <dgm:spPr/>
      <dgm:t>
        <a:bodyPr/>
        <a:lstStyle/>
        <a:p>
          <a:endParaRPr lang="en-US"/>
        </a:p>
      </dgm:t>
    </dgm:pt>
    <dgm:pt modelId="{85E030DE-E580-4BB8-B073-AFA478C3957C}">
      <dgm:prSet/>
      <dgm:spPr/>
      <dgm:t>
        <a:bodyPr/>
        <a:lstStyle/>
        <a:p>
          <a:pPr>
            <a:buFont typeface="+mj-lt"/>
            <a:buAutoNum type="romanLcPeriod"/>
          </a:pPr>
          <a:r>
            <a:rPr lang="en-US"/>
            <a:t>Communication and Collaboration</a:t>
          </a:r>
        </a:p>
      </dgm:t>
    </dgm:pt>
    <dgm:pt modelId="{996F848E-61D1-4CCE-ACFB-37F40631ADB8}" type="parTrans" cxnId="{84F732FC-C5D5-443C-B235-5C760D76E579}">
      <dgm:prSet/>
      <dgm:spPr/>
      <dgm:t>
        <a:bodyPr/>
        <a:lstStyle/>
        <a:p>
          <a:endParaRPr lang="en-US"/>
        </a:p>
      </dgm:t>
    </dgm:pt>
    <dgm:pt modelId="{905FA16A-3549-4364-A8FF-8257507DBB66}" type="sibTrans" cxnId="{84F732FC-C5D5-443C-B235-5C760D76E579}">
      <dgm:prSet/>
      <dgm:spPr/>
      <dgm:t>
        <a:bodyPr/>
        <a:lstStyle/>
        <a:p>
          <a:endParaRPr lang="en-US"/>
        </a:p>
      </dgm:t>
    </dgm:pt>
    <dgm:pt modelId="{5B4F2C02-A52C-47E3-9E00-9194994D5D4D}">
      <dgm:prSet/>
      <dgm:spPr/>
      <dgm:t>
        <a:bodyPr/>
        <a:lstStyle/>
        <a:p>
          <a:pPr>
            <a:buFont typeface="+mj-lt"/>
            <a:buAutoNum type="alphaLcPeriod"/>
          </a:pPr>
          <a:r>
            <a:rPr lang="en-US"/>
            <a:t>Design</a:t>
          </a:r>
        </a:p>
      </dgm:t>
    </dgm:pt>
    <dgm:pt modelId="{E20C25F4-A588-4183-99D1-BCA9BCC8C170}" type="parTrans" cxnId="{C2F1EED3-C910-45ED-95B2-C09676B29742}">
      <dgm:prSet/>
      <dgm:spPr/>
      <dgm:t>
        <a:bodyPr/>
        <a:lstStyle/>
        <a:p>
          <a:endParaRPr lang="en-US"/>
        </a:p>
      </dgm:t>
    </dgm:pt>
    <dgm:pt modelId="{3F8D6F12-D4D8-4680-896D-97FB882A55AF}" type="sibTrans" cxnId="{C2F1EED3-C910-45ED-95B2-C09676B29742}">
      <dgm:prSet/>
      <dgm:spPr/>
      <dgm:t>
        <a:bodyPr/>
        <a:lstStyle/>
        <a:p>
          <a:endParaRPr lang="en-US"/>
        </a:p>
      </dgm:t>
    </dgm:pt>
    <dgm:pt modelId="{BE93BA2E-D78E-4081-AD10-0DF94D997AA5}">
      <dgm:prSet/>
      <dgm:spPr/>
      <dgm:t>
        <a:bodyPr/>
        <a:lstStyle/>
        <a:p>
          <a:pPr>
            <a:buFont typeface="+mj-lt"/>
            <a:buAutoNum type="romanLcPeriod"/>
          </a:pPr>
          <a:r>
            <a:rPr lang="en-US"/>
            <a:t>User Interface Design</a:t>
          </a:r>
        </a:p>
      </dgm:t>
    </dgm:pt>
    <dgm:pt modelId="{4EC45FE1-E7C9-48BC-B331-E9D72038EE9D}" type="parTrans" cxnId="{3A463F0F-832E-44C6-9374-E51B84312024}">
      <dgm:prSet/>
      <dgm:spPr/>
      <dgm:t>
        <a:bodyPr/>
        <a:lstStyle/>
        <a:p>
          <a:endParaRPr lang="en-US"/>
        </a:p>
      </dgm:t>
    </dgm:pt>
    <dgm:pt modelId="{FC6426A7-39D5-4D70-AAD9-BEEB4D868D9A}" type="sibTrans" cxnId="{3A463F0F-832E-44C6-9374-E51B84312024}">
      <dgm:prSet/>
      <dgm:spPr/>
      <dgm:t>
        <a:bodyPr/>
        <a:lstStyle/>
        <a:p>
          <a:endParaRPr lang="en-US"/>
        </a:p>
      </dgm:t>
    </dgm:pt>
    <dgm:pt modelId="{5806AEF7-6605-4AE7-A112-9EE92686235F}">
      <dgm:prSet/>
      <dgm:spPr/>
      <dgm:t>
        <a:bodyPr/>
        <a:lstStyle/>
        <a:p>
          <a:pPr>
            <a:buFont typeface="+mj-lt"/>
            <a:buAutoNum type="romanLcPeriod"/>
          </a:pPr>
          <a:r>
            <a:rPr lang="en-US"/>
            <a:t>Database Design</a:t>
          </a:r>
        </a:p>
      </dgm:t>
    </dgm:pt>
    <dgm:pt modelId="{93A6A47D-33F8-4DBD-A99B-21B78C844C96}" type="parTrans" cxnId="{EB5D2E57-997C-43AC-86CB-B795583A6EF5}">
      <dgm:prSet/>
      <dgm:spPr/>
      <dgm:t>
        <a:bodyPr/>
        <a:lstStyle/>
        <a:p>
          <a:endParaRPr lang="en-US"/>
        </a:p>
      </dgm:t>
    </dgm:pt>
    <dgm:pt modelId="{65A68FCD-70F4-40F8-A697-4D6053AA1B73}" type="sibTrans" cxnId="{EB5D2E57-997C-43AC-86CB-B795583A6EF5}">
      <dgm:prSet/>
      <dgm:spPr/>
      <dgm:t>
        <a:bodyPr/>
        <a:lstStyle/>
        <a:p>
          <a:endParaRPr lang="en-US"/>
        </a:p>
      </dgm:t>
    </dgm:pt>
    <dgm:pt modelId="{A0204EAA-8408-4209-A08D-B434FFB7CF93}">
      <dgm:prSet/>
      <dgm:spPr/>
      <dgm:t>
        <a:bodyPr/>
        <a:lstStyle/>
        <a:p>
          <a:pPr>
            <a:buFont typeface="+mj-lt"/>
            <a:buAutoNum type="alphaLcPeriod"/>
          </a:pPr>
          <a:r>
            <a:rPr lang="en-US" dirty="0"/>
            <a:t>Testing and </a:t>
          </a:r>
          <a:r>
            <a:rPr lang="en-US" dirty="0" err="1"/>
            <a:t>Monitorings</a:t>
          </a:r>
          <a:endParaRPr lang="en-US" dirty="0"/>
        </a:p>
      </dgm:t>
    </dgm:pt>
    <dgm:pt modelId="{A9D08E09-3263-4F9E-90CA-7D196EC91ADE}" type="parTrans" cxnId="{A6099A4B-B815-4B36-A85D-32B977BD8FDC}">
      <dgm:prSet/>
      <dgm:spPr/>
      <dgm:t>
        <a:bodyPr/>
        <a:lstStyle/>
        <a:p>
          <a:endParaRPr lang="en-US"/>
        </a:p>
      </dgm:t>
    </dgm:pt>
    <dgm:pt modelId="{2594C99A-9286-4808-8652-CE7AB71F19D4}" type="sibTrans" cxnId="{A6099A4B-B815-4B36-A85D-32B977BD8FDC}">
      <dgm:prSet/>
      <dgm:spPr/>
      <dgm:t>
        <a:bodyPr/>
        <a:lstStyle/>
        <a:p>
          <a:endParaRPr lang="en-US"/>
        </a:p>
      </dgm:t>
    </dgm:pt>
    <dgm:pt modelId="{7E9C33AE-31B0-4E6E-9A69-6D14E6D20F78}">
      <dgm:prSet/>
      <dgm:spPr/>
      <dgm:t>
        <a:bodyPr/>
        <a:lstStyle/>
        <a:p>
          <a:pPr>
            <a:buFont typeface="+mj-lt"/>
            <a:buAutoNum type="romanLcPeriod"/>
          </a:pPr>
          <a:r>
            <a:rPr lang="en-US"/>
            <a:t>System Testing</a:t>
          </a:r>
        </a:p>
      </dgm:t>
    </dgm:pt>
    <dgm:pt modelId="{81CAD4C8-FCB3-483C-9E09-D31E1B498B93}" type="parTrans" cxnId="{92E0A1CF-61F1-41C7-8FD7-7124FACB9406}">
      <dgm:prSet/>
      <dgm:spPr/>
      <dgm:t>
        <a:bodyPr/>
        <a:lstStyle/>
        <a:p>
          <a:endParaRPr lang="en-US"/>
        </a:p>
      </dgm:t>
    </dgm:pt>
    <dgm:pt modelId="{1EF279AE-9213-464F-B9DB-68FDB65252CC}" type="sibTrans" cxnId="{92E0A1CF-61F1-41C7-8FD7-7124FACB9406}">
      <dgm:prSet/>
      <dgm:spPr/>
      <dgm:t>
        <a:bodyPr/>
        <a:lstStyle/>
        <a:p>
          <a:endParaRPr lang="en-US"/>
        </a:p>
      </dgm:t>
    </dgm:pt>
    <dgm:pt modelId="{15701786-A7FA-452F-836F-0D6CB82A3975}">
      <dgm:prSet/>
      <dgm:spPr/>
      <dgm:t>
        <a:bodyPr/>
        <a:lstStyle/>
        <a:p>
          <a:pPr>
            <a:buFont typeface="+mj-lt"/>
            <a:buAutoNum type="romanLcPeriod"/>
          </a:pPr>
          <a:r>
            <a:rPr lang="en-US"/>
            <a:t>Performance Testing</a:t>
          </a:r>
        </a:p>
      </dgm:t>
    </dgm:pt>
    <dgm:pt modelId="{142D13FC-7A71-4FE0-926F-4E20F4580137}" type="parTrans" cxnId="{6E636407-F03A-4C1E-A1AE-1B6EF00DCCB6}">
      <dgm:prSet/>
      <dgm:spPr/>
      <dgm:t>
        <a:bodyPr/>
        <a:lstStyle/>
        <a:p>
          <a:endParaRPr lang="en-US"/>
        </a:p>
      </dgm:t>
    </dgm:pt>
    <dgm:pt modelId="{76831F25-C699-4E3A-9F1C-6EB8563DB301}" type="sibTrans" cxnId="{6E636407-F03A-4C1E-A1AE-1B6EF00DCCB6}">
      <dgm:prSet/>
      <dgm:spPr/>
      <dgm:t>
        <a:bodyPr/>
        <a:lstStyle/>
        <a:p>
          <a:endParaRPr lang="en-US"/>
        </a:p>
      </dgm:t>
    </dgm:pt>
    <dgm:pt modelId="{3302B1E7-BAA2-481A-925A-56C58CF255DB}">
      <dgm:prSet/>
      <dgm:spPr/>
      <dgm:t>
        <a:bodyPr/>
        <a:lstStyle/>
        <a:p>
          <a:pPr>
            <a:buFont typeface="+mj-lt"/>
            <a:buAutoNum type="romanLcPeriod"/>
          </a:pPr>
          <a:r>
            <a:rPr lang="en-US"/>
            <a:t>Ongoing System Monitoring</a:t>
          </a:r>
        </a:p>
      </dgm:t>
    </dgm:pt>
    <dgm:pt modelId="{C5B70AAD-5D64-4B53-B280-FD8B47F4469B}" type="parTrans" cxnId="{735B2EFD-59B6-440C-AD1C-4D6B9A4D3276}">
      <dgm:prSet/>
      <dgm:spPr/>
      <dgm:t>
        <a:bodyPr/>
        <a:lstStyle/>
        <a:p>
          <a:endParaRPr lang="en-US"/>
        </a:p>
      </dgm:t>
    </dgm:pt>
    <dgm:pt modelId="{18A7B59D-9179-4FA5-9E2B-F08707F70B2D}" type="sibTrans" cxnId="{735B2EFD-59B6-440C-AD1C-4D6B9A4D3276}">
      <dgm:prSet/>
      <dgm:spPr/>
      <dgm:t>
        <a:bodyPr/>
        <a:lstStyle/>
        <a:p>
          <a:endParaRPr lang="en-US"/>
        </a:p>
      </dgm:t>
    </dgm:pt>
    <dgm:pt modelId="{AB9FEE12-AF02-477C-89AE-F99FF891EB19}">
      <dgm:prSet/>
      <dgm:spPr/>
      <dgm:t>
        <a:bodyPr/>
        <a:lstStyle/>
        <a:p>
          <a:pPr>
            <a:buFont typeface="+mj-lt"/>
            <a:buAutoNum type="alphaLcPeriod"/>
          </a:pPr>
          <a:r>
            <a:rPr lang="en-US"/>
            <a:t>Deployment</a:t>
          </a:r>
        </a:p>
      </dgm:t>
    </dgm:pt>
    <dgm:pt modelId="{17CA71D4-8EE0-4E9F-9064-C1872FB381F4}" type="parTrans" cxnId="{72A38B10-1DE6-4761-A1E1-278600C756F2}">
      <dgm:prSet/>
      <dgm:spPr/>
      <dgm:t>
        <a:bodyPr/>
        <a:lstStyle/>
        <a:p>
          <a:endParaRPr lang="en-US"/>
        </a:p>
      </dgm:t>
    </dgm:pt>
    <dgm:pt modelId="{D0AA2853-00ED-4519-B845-DEAF14BDA1A3}" type="sibTrans" cxnId="{72A38B10-1DE6-4761-A1E1-278600C756F2}">
      <dgm:prSet/>
      <dgm:spPr/>
      <dgm:t>
        <a:bodyPr/>
        <a:lstStyle/>
        <a:p>
          <a:endParaRPr lang="en-US"/>
        </a:p>
      </dgm:t>
    </dgm:pt>
    <dgm:pt modelId="{DF3A4030-F08B-4CED-9983-3E6CD5877286}">
      <dgm:prSet/>
      <dgm:spPr/>
      <dgm:t>
        <a:bodyPr/>
        <a:lstStyle/>
        <a:p>
          <a:pPr>
            <a:buFont typeface="+mj-lt"/>
            <a:buAutoNum type="romanLcPeriod"/>
          </a:pPr>
          <a:r>
            <a:rPr lang="en-US"/>
            <a:t>Deployment Planning</a:t>
          </a:r>
        </a:p>
      </dgm:t>
    </dgm:pt>
    <dgm:pt modelId="{E7633593-695E-4FE6-AEFF-36AA66AB2E2D}" type="parTrans" cxnId="{4943579C-A31E-4FD2-BF07-18FD1C39BBCA}">
      <dgm:prSet/>
      <dgm:spPr/>
      <dgm:t>
        <a:bodyPr/>
        <a:lstStyle/>
        <a:p>
          <a:endParaRPr lang="en-US"/>
        </a:p>
      </dgm:t>
    </dgm:pt>
    <dgm:pt modelId="{81545B1E-E93E-4510-86BA-1D3DB42067AA}" type="sibTrans" cxnId="{4943579C-A31E-4FD2-BF07-18FD1C39BBCA}">
      <dgm:prSet/>
      <dgm:spPr/>
      <dgm:t>
        <a:bodyPr/>
        <a:lstStyle/>
        <a:p>
          <a:endParaRPr lang="en-US"/>
        </a:p>
      </dgm:t>
    </dgm:pt>
    <dgm:pt modelId="{DE15C386-79EA-41FC-8F78-3D598E5EE7CC}">
      <dgm:prSet/>
      <dgm:spPr/>
      <dgm:t>
        <a:bodyPr/>
        <a:lstStyle/>
        <a:p>
          <a:pPr>
            <a:buFont typeface="+mj-lt"/>
            <a:buAutoNum type="romanLcPeriod"/>
          </a:pPr>
          <a:r>
            <a:rPr lang="en-US"/>
            <a:t>User Training</a:t>
          </a:r>
        </a:p>
      </dgm:t>
    </dgm:pt>
    <dgm:pt modelId="{7ABEE6F3-D95D-4BDA-A841-5FA6DEE1B325}" type="parTrans" cxnId="{3A12E061-526D-4414-A2F9-94505E2F850B}">
      <dgm:prSet/>
      <dgm:spPr/>
      <dgm:t>
        <a:bodyPr/>
        <a:lstStyle/>
        <a:p>
          <a:endParaRPr lang="en-US"/>
        </a:p>
      </dgm:t>
    </dgm:pt>
    <dgm:pt modelId="{8EB7A60B-1EA2-4299-A2FF-F44778A7E248}" type="sibTrans" cxnId="{3A12E061-526D-4414-A2F9-94505E2F850B}">
      <dgm:prSet/>
      <dgm:spPr/>
      <dgm:t>
        <a:bodyPr/>
        <a:lstStyle/>
        <a:p>
          <a:endParaRPr lang="en-US"/>
        </a:p>
      </dgm:t>
    </dgm:pt>
    <dgm:pt modelId="{6B55D40D-5F86-472B-8802-F4102B957A0B}">
      <dgm:prSet/>
      <dgm:spPr/>
      <dgm:t>
        <a:bodyPr/>
        <a:lstStyle/>
        <a:p>
          <a:pPr>
            <a:buFont typeface="+mj-lt"/>
            <a:buAutoNum type="romanLcPeriod"/>
          </a:pPr>
          <a:r>
            <a:rPr lang="en-US"/>
            <a:t>Transition to Live Operations</a:t>
          </a:r>
        </a:p>
      </dgm:t>
    </dgm:pt>
    <dgm:pt modelId="{9BB2A13C-1EFC-47B3-A8DD-D6D8253FD74A}" type="parTrans" cxnId="{3044299B-C6F7-4BCD-A87C-8C1D00571451}">
      <dgm:prSet/>
      <dgm:spPr/>
      <dgm:t>
        <a:bodyPr/>
        <a:lstStyle/>
        <a:p>
          <a:endParaRPr lang="en-US"/>
        </a:p>
      </dgm:t>
    </dgm:pt>
    <dgm:pt modelId="{5C816637-3FCA-4E79-A770-6F8D8801CBDE}" type="sibTrans" cxnId="{3044299B-C6F7-4BCD-A87C-8C1D00571451}">
      <dgm:prSet/>
      <dgm:spPr/>
      <dgm:t>
        <a:bodyPr/>
        <a:lstStyle/>
        <a:p>
          <a:endParaRPr lang="en-US"/>
        </a:p>
      </dgm:t>
    </dgm:pt>
    <dgm:pt modelId="{7E234900-9924-4696-9437-FB6588065427}" type="pres">
      <dgm:prSet presAssocID="{6B4A644D-C3F5-4C32-BD5D-FB0D71B4B966}" presName="hierChild1" presStyleCnt="0">
        <dgm:presLayoutVars>
          <dgm:orgChart val="1"/>
          <dgm:chPref val="1"/>
          <dgm:dir/>
          <dgm:animOne val="branch"/>
          <dgm:animLvl val="lvl"/>
          <dgm:resizeHandles/>
        </dgm:presLayoutVars>
      </dgm:prSet>
      <dgm:spPr/>
    </dgm:pt>
    <dgm:pt modelId="{04501A7E-ADD4-403E-8B74-37E24663815E}" type="pres">
      <dgm:prSet presAssocID="{FC8D7FEA-C40D-48F2-8FF3-E01DC0B1C0E3}" presName="hierRoot1" presStyleCnt="0">
        <dgm:presLayoutVars>
          <dgm:hierBranch val="init"/>
        </dgm:presLayoutVars>
      </dgm:prSet>
      <dgm:spPr/>
    </dgm:pt>
    <dgm:pt modelId="{3556C3E8-621D-444E-80E6-B5581FA98565}" type="pres">
      <dgm:prSet presAssocID="{FC8D7FEA-C40D-48F2-8FF3-E01DC0B1C0E3}" presName="rootComposite1" presStyleCnt="0"/>
      <dgm:spPr/>
    </dgm:pt>
    <dgm:pt modelId="{C8DAADCB-E14D-495B-BCC3-05D602141CAE}" type="pres">
      <dgm:prSet presAssocID="{FC8D7FEA-C40D-48F2-8FF3-E01DC0B1C0E3}" presName="rootText1" presStyleLbl="node0" presStyleIdx="0" presStyleCnt="1">
        <dgm:presLayoutVars>
          <dgm:chPref val="3"/>
        </dgm:presLayoutVars>
      </dgm:prSet>
      <dgm:spPr/>
    </dgm:pt>
    <dgm:pt modelId="{826E9E58-192D-4C6E-8600-EBAC5E7CB1B2}" type="pres">
      <dgm:prSet presAssocID="{FC8D7FEA-C40D-48F2-8FF3-E01DC0B1C0E3}" presName="rootConnector1" presStyleLbl="node1" presStyleIdx="0" presStyleCnt="0"/>
      <dgm:spPr/>
    </dgm:pt>
    <dgm:pt modelId="{260821AE-A09B-4C7B-A133-F113A45E8144}" type="pres">
      <dgm:prSet presAssocID="{FC8D7FEA-C40D-48F2-8FF3-E01DC0B1C0E3}" presName="hierChild2" presStyleCnt="0"/>
      <dgm:spPr/>
    </dgm:pt>
    <dgm:pt modelId="{669A6EBC-2024-4464-BD2A-91D0C16A4607}" type="pres">
      <dgm:prSet presAssocID="{D698D482-8597-41BC-9487-B497309F8601}" presName="Name37" presStyleLbl="parChTrans1D2" presStyleIdx="0" presStyleCnt="4"/>
      <dgm:spPr/>
    </dgm:pt>
    <dgm:pt modelId="{431C83F7-5BEB-4B98-9EE4-373F02F3781B}" type="pres">
      <dgm:prSet presAssocID="{0C5396BB-E968-40A0-9544-20C22AEC43A3}" presName="hierRoot2" presStyleCnt="0">
        <dgm:presLayoutVars>
          <dgm:hierBranch val="init"/>
        </dgm:presLayoutVars>
      </dgm:prSet>
      <dgm:spPr/>
    </dgm:pt>
    <dgm:pt modelId="{9FAA8EFF-A007-410C-ABC0-2E298F041784}" type="pres">
      <dgm:prSet presAssocID="{0C5396BB-E968-40A0-9544-20C22AEC43A3}" presName="rootComposite" presStyleCnt="0"/>
      <dgm:spPr/>
    </dgm:pt>
    <dgm:pt modelId="{447800A1-EF52-4A20-8AE2-97732F5BA693}" type="pres">
      <dgm:prSet presAssocID="{0C5396BB-E968-40A0-9544-20C22AEC43A3}" presName="rootText" presStyleLbl="node2" presStyleIdx="0" presStyleCnt="4">
        <dgm:presLayoutVars>
          <dgm:chPref val="3"/>
        </dgm:presLayoutVars>
      </dgm:prSet>
      <dgm:spPr/>
    </dgm:pt>
    <dgm:pt modelId="{3EA95273-AD99-4337-BAEF-FD8D979AD3D0}" type="pres">
      <dgm:prSet presAssocID="{0C5396BB-E968-40A0-9544-20C22AEC43A3}" presName="rootConnector" presStyleLbl="node2" presStyleIdx="0" presStyleCnt="4"/>
      <dgm:spPr/>
    </dgm:pt>
    <dgm:pt modelId="{30A3B456-B890-4CFE-853D-CA4D30580A40}" type="pres">
      <dgm:prSet presAssocID="{0C5396BB-E968-40A0-9544-20C22AEC43A3}" presName="hierChild4" presStyleCnt="0"/>
      <dgm:spPr/>
    </dgm:pt>
    <dgm:pt modelId="{A505D168-C53D-4ADA-B9D1-09F78D379732}" type="pres">
      <dgm:prSet presAssocID="{5ACAD33C-C5EF-43B8-8A9C-8E420E1044FE}" presName="Name37" presStyleLbl="parChTrans1D3" presStyleIdx="0" presStyleCnt="13"/>
      <dgm:spPr/>
    </dgm:pt>
    <dgm:pt modelId="{BAE9EF8F-4656-4E09-89D2-54EE5022CADD}" type="pres">
      <dgm:prSet presAssocID="{5EA4F7DB-04AE-474C-8322-FA2A4A603550}" presName="hierRoot2" presStyleCnt="0">
        <dgm:presLayoutVars>
          <dgm:hierBranch val="init"/>
        </dgm:presLayoutVars>
      </dgm:prSet>
      <dgm:spPr/>
    </dgm:pt>
    <dgm:pt modelId="{FDD89597-FCB3-4A6E-B53A-B2A12ED60CE3}" type="pres">
      <dgm:prSet presAssocID="{5EA4F7DB-04AE-474C-8322-FA2A4A603550}" presName="rootComposite" presStyleCnt="0"/>
      <dgm:spPr/>
    </dgm:pt>
    <dgm:pt modelId="{D61286DD-5667-4AB0-816F-C41BC27E2FAF}" type="pres">
      <dgm:prSet presAssocID="{5EA4F7DB-04AE-474C-8322-FA2A4A603550}" presName="rootText" presStyleLbl="node3" presStyleIdx="0" presStyleCnt="13">
        <dgm:presLayoutVars>
          <dgm:chPref val="3"/>
        </dgm:presLayoutVars>
      </dgm:prSet>
      <dgm:spPr/>
    </dgm:pt>
    <dgm:pt modelId="{3F74020E-F310-411E-8FE4-C6C781C66BFF}" type="pres">
      <dgm:prSet presAssocID="{5EA4F7DB-04AE-474C-8322-FA2A4A603550}" presName="rootConnector" presStyleLbl="node3" presStyleIdx="0" presStyleCnt="13"/>
      <dgm:spPr/>
    </dgm:pt>
    <dgm:pt modelId="{4770E55B-AEAB-45FD-B0B4-2727D57B38B3}" type="pres">
      <dgm:prSet presAssocID="{5EA4F7DB-04AE-474C-8322-FA2A4A603550}" presName="hierChild4" presStyleCnt="0"/>
      <dgm:spPr/>
    </dgm:pt>
    <dgm:pt modelId="{45243E29-939B-4A3D-8995-78436139878D}" type="pres">
      <dgm:prSet presAssocID="{5EA4F7DB-04AE-474C-8322-FA2A4A603550}" presName="hierChild5" presStyleCnt="0"/>
      <dgm:spPr/>
    </dgm:pt>
    <dgm:pt modelId="{8499D4FF-F930-400C-AD91-81F9AD06CBEE}" type="pres">
      <dgm:prSet presAssocID="{B21AC69E-C339-483C-94E3-5E897B0C234F}" presName="Name37" presStyleLbl="parChTrans1D3" presStyleIdx="1" presStyleCnt="13"/>
      <dgm:spPr/>
    </dgm:pt>
    <dgm:pt modelId="{C86BDC53-AB15-43D3-AB2F-0073EE914087}" type="pres">
      <dgm:prSet presAssocID="{A34E1EE4-A1CE-4E09-B413-2ACB568EC5AF}" presName="hierRoot2" presStyleCnt="0">
        <dgm:presLayoutVars>
          <dgm:hierBranch val="init"/>
        </dgm:presLayoutVars>
      </dgm:prSet>
      <dgm:spPr/>
    </dgm:pt>
    <dgm:pt modelId="{D1C7D378-B47E-417A-AAB5-85812861A171}" type="pres">
      <dgm:prSet presAssocID="{A34E1EE4-A1CE-4E09-B413-2ACB568EC5AF}" presName="rootComposite" presStyleCnt="0"/>
      <dgm:spPr/>
    </dgm:pt>
    <dgm:pt modelId="{2263A056-57F1-4EE1-8CEE-D9E4598C3018}" type="pres">
      <dgm:prSet presAssocID="{A34E1EE4-A1CE-4E09-B413-2ACB568EC5AF}" presName="rootText" presStyleLbl="node3" presStyleIdx="1" presStyleCnt="13">
        <dgm:presLayoutVars>
          <dgm:chPref val="3"/>
        </dgm:presLayoutVars>
      </dgm:prSet>
      <dgm:spPr/>
    </dgm:pt>
    <dgm:pt modelId="{F9994753-6B23-4824-913F-B2D583784150}" type="pres">
      <dgm:prSet presAssocID="{A34E1EE4-A1CE-4E09-B413-2ACB568EC5AF}" presName="rootConnector" presStyleLbl="node3" presStyleIdx="1" presStyleCnt="13"/>
      <dgm:spPr/>
    </dgm:pt>
    <dgm:pt modelId="{6B5BFCC4-8A08-4044-BCDF-176B9E80A361}" type="pres">
      <dgm:prSet presAssocID="{A34E1EE4-A1CE-4E09-B413-2ACB568EC5AF}" presName="hierChild4" presStyleCnt="0"/>
      <dgm:spPr/>
    </dgm:pt>
    <dgm:pt modelId="{52F68A43-A8FE-4277-99BB-D205B40E6877}" type="pres">
      <dgm:prSet presAssocID="{A34E1EE4-A1CE-4E09-B413-2ACB568EC5AF}" presName="hierChild5" presStyleCnt="0"/>
      <dgm:spPr/>
    </dgm:pt>
    <dgm:pt modelId="{03A8CB14-FA45-4E7A-941E-C9050E604040}" type="pres">
      <dgm:prSet presAssocID="{B018536A-4E28-4427-8734-7EA19FBD920E}" presName="Name37" presStyleLbl="parChTrans1D3" presStyleIdx="2" presStyleCnt="13"/>
      <dgm:spPr/>
    </dgm:pt>
    <dgm:pt modelId="{B3F7159E-19D4-490F-98F6-8A70B9614CE4}" type="pres">
      <dgm:prSet presAssocID="{D1B32037-454C-449B-8C50-57E75FAE84A8}" presName="hierRoot2" presStyleCnt="0">
        <dgm:presLayoutVars>
          <dgm:hierBranch val="init"/>
        </dgm:presLayoutVars>
      </dgm:prSet>
      <dgm:spPr/>
    </dgm:pt>
    <dgm:pt modelId="{27478DDD-EC52-46C1-B0E0-480AB8CE117C}" type="pres">
      <dgm:prSet presAssocID="{D1B32037-454C-449B-8C50-57E75FAE84A8}" presName="rootComposite" presStyleCnt="0"/>
      <dgm:spPr/>
    </dgm:pt>
    <dgm:pt modelId="{0E75C0C9-8A53-457F-B298-7B1652641A72}" type="pres">
      <dgm:prSet presAssocID="{D1B32037-454C-449B-8C50-57E75FAE84A8}" presName="rootText" presStyleLbl="node3" presStyleIdx="2" presStyleCnt="13">
        <dgm:presLayoutVars>
          <dgm:chPref val="3"/>
        </dgm:presLayoutVars>
      </dgm:prSet>
      <dgm:spPr/>
    </dgm:pt>
    <dgm:pt modelId="{6CD754E8-C552-43D0-80A9-603743FB1F0E}" type="pres">
      <dgm:prSet presAssocID="{D1B32037-454C-449B-8C50-57E75FAE84A8}" presName="rootConnector" presStyleLbl="node3" presStyleIdx="2" presStyleCnt="13"/>
      <dgm:spPr/>
    </dgm:pt>
    <dgm:pt modelId="{B0DA725A-46EB-4FFE-A3CF-4845EF84EEA0}" type="pres">
      <dgm:prSet presAssocID="{D1B32037-454C-449B-8C50-57E75FAE84A8}" presName="hierChild4" presStyleCnt="0"/>
      <dgm:spPr/>
    </dgm:pt>
    <dgm:pt modelId="{9D1082DF-0B06-48F5-AE78-8773EEBD5F50}" type="pres">
      <dgm:prSet presAssocID="{D1B32037-454C-449B-8C50-57E75FAE84A8}" presName="hierChild5" presStyleCnt="0"/>
      <dgm:spPr/>
    </dgm:pt>
    <dgm:pt modelId="{EA4044A1-B555-47B2-87D3-AF7EA6C995C1}" type="pres">
      <dgm:prSet presAssocID="{67812289-224F-47A6-9E68-C477BEC83CB5}" presName="Name37" presStyleLbl="parChTrans1D3" presStyleIdx="3" presStyleCnt="13"/>
      <dgm:spPr/>
    </dgm:pt>
    <dgm:pt modelId="{969C97F4-BFF3-447D-BD54-090BC454D586}" type="pres">
      <dgm:prSet presAssocID="{FE3ACE80-31BE-4119-B40F-95B31BC33A28}" presName="hierRoot2" presStyleCnt="0">
        <dgm:presLayoutVars>
          <dgm:hierBranch val="init"/>
        </dgm:presLayoutVars>
      </dgm:prSet>
      <dgm:spPr/>
    </dgm:pt>
    <dgm:pt modelId="{9A0FA3C2-D421-4E95-8F51-BB725E876AED}" type="pres">
      <dgm:prSet presAssocID="{FE3ACE80-31BE-4119-B40F-95B31BC33A28}" presName="rootComposite" presStyleCnt="0"/>
      <dgm:spPr/>
    </dgm:pt>
    <dgm:pt modelId="{438FA8F2-AB7D-42F9-A42A-E1B6CDCDD1F9}" type="pres">
      <dgm:prSet presAssocID="{FE3ACE80-31BE-4119-B40F-95B31BC33A28}" presName="rootText" presStyleLbl="node3" presStyleIdx="3" presStyleCnt="13">
        <dgm:presLayoutVars>
          <dgm:chPref val="3"/>
        </dgm:presLayoutVars>
      </dgm:prSet>
      <dgm:spPr/>
    </dgm:pt>
    <dgm:pt modelId="{C08521FF-9DD3-463D-BB5C-573EB7BB1D0D}" type="pres">
      <dgm:prSet presAssocID="{FE3ACE80-31BE-4119-B40F-95B31BC33A28}" presName="rootConnector" presStyleLbl="node3" presStyleIdx="3" presStyleCnt="13"/>
      <dgm:spPr/>
    </dgm:pt>
    <dgm:pt modelId="{69408205-94FB-429F-8C7D-A6E4CF7977ED}" type="pres">
      <dgm:prSet presAssocID="{FE3ACE80-31BE-4119-B40F-95B31BC33A28}" presName="hierChild4" presStyleCnt="0"/>
      <dgm:spPr/>
    </dgm:pt>
    <dgm:pt modelId="{30127B37-C7AC-4DD0-A775-A8803A87630C}" type="pres">
      <dgm:prSet presAssocID="{FE3ACE80-31BE-4119-B40F-95B31BC33A28}" presName="hierChild5" presStyleCnt="0"/>
      <dgm:spPr/>
    </dgm:pt>
    <dgm:pt modelId="{CEB6D72F-AAFE-4FF0-8F2D-6E7A0247139A}" type="pres">
      <dgm:prSet presAssocID="{996F848E-61D1-4CCE-ACFB-37F40631ADB8}" presName="Name37" presStyleLbl="parChTrans1D3" presStyleIdx="4" presStyleCnt="13"/>
      <dgm:spPr/>
    </dgm:pt>
    <dgm:pt modelId="{A818BCC7-925E-4C97-8774-05C794579B59}" type="pres">
      <dgm:prSet presAssocID="{85E030DE-E580-4BB8-B073-AFA478C3957C}" presName="hierRoot2" presStyleCnt="0">
        <dgm:presLayoutVars>
          <dgm:hierBranch val="init"/>
        </dgm:presLayoutVars>
      </dgm:prSet>
      <dgm:spPr/>
    </dgm:pt>
    <dgm:pt modelId="{3143D4DA-3B17-457E-BCC7-B687B36D1248}" type="pres">
      <dgm:prSet presAssocID="{85E030DE-E580-4BB8-B073-AFA478C3957C}" presName="rootComposite" presStyleCnt="0"/>
      <dgm:spPr/>
    </dgm:pt>
    <dgm:pt modelId="{B2CA8C01-5445-47A3-8EBA-FA8A2CF41746}" type="pres">
      <dgm:prSet presAssocID="{85E030DE-E580-4BB8-B073-AFA478C3957C}" presName="rootText" presStyleLbl="node3" presStyleIdx="4" presStyleCnt="13">
        <dgm:presLayoutVars>
          <dgm:chPref val="3"/>
        </dgm:presLayoutVars>
      </dgm:prSet>
      <dgm:spPr/>
    </dgm:pt>
    <dgm:pt modelId="{54404D15-DA87-4E9F-8A03-592025D60B70}" type="pres">
      <dgm:prSet presAssocID="{85E030DE-E580-4BB8-B073-AFA478C3957C}" presName="rootConnector" presStyleLbl="node3" presStyleIdx="4" presStyleCnt="13"/>
      <dgm:spPr/>
    </dgm:pt>
    <dgm:pt modelId="{0D4741D5-BBE2-4172-9B88-D907CBF71649}" type="pres">
      <dgm:prSet presAssocID="{85E030DE-E580-4BB8-B073-AFA478C3957C}" presName="hierChild4" presStyleCnt="0"/>
      <dgm:spPr/>
    </dgm:pt>
    <dgm:pt modelId="{9CA2F039-9E39-4483-96F7-34101730D540}" type="pres">
      <dgm:prSet presAssocID="{85E030DE-E580-4BB8-B073-AFA478C3957C}" presName="hierChild5" presStyleCnt="0"/>
      <dgm:spPr/>
    </dgm:pt>
    <dgm:pt modelId="{37EF6063-C23B-442D-903A-C138BF4B3EBD}" type="pres">
      <dgm:prSet presAssocID="{0C5396BB-E968-40A0-9544-20C22AEC43A3}" presName="hierChild5" presStyleCnt="0"/>
      <dgm:spPr/>
    </dgm:pt>
    <dgm:pt modelId="{CEF4353D-16D6-4B0A-976B-3EBA92E4B7D6}" type="pres">
      <dgm:prSet presAssocID="{E20C25F4-A588-4183-99D1-BCA9BCC8C170}" presName="Name37" presStyleLbl="parChTrans1D2" presStyleIdx="1" presStyleCnt="4"/>
      <dgm:spPr/>
    </dgm:pt>
    <dgm:pt modelId="{D6E8A379-9464-446D-B875-FE531F38736E}" type="pres">
      <dgm:prSet presAssocID="{5B4F2C02-A52C-47E3-9E00-9194994D5D4D}" presName="hierRoot2" presStyleCnt="0">
        <dgm:presLayoutVars>
          <dgm:hierBranch val="init"/>
        </dgm:presLayoutVars>
      </dgm:prSet>
      <dgm:spPr/>
    </dgm:pt>
    <dgm:pt modelId="{9DBF1A73-7562-467D-9CCF-65399674DD58}" type="pres">
      <dgm:prSet presAssocID="{5B4F2C02-A52C-47E3-9E00-9194994D5D4D}" presName="rootComposite" presStyleCnt="0"/>
      <dgm:spPr/>
    </dgm:pt>
    <dgm:pt modelId="{A4CC5099-E874-4613-9EF2-BEF91F1825F9}" type="pres">
      <dgm:prSet presAssocID="{5B4F2C02-A52C-47E3-9E00-9194994D5D4D}" presName="rootText" presStyleLbl="node2" presStyleIdx="1" presStyleCnt="4">
        <dgm:presLayoutVars>
          <dgm:chPref val="3"/>
        </dgm:presLayoutVars>
      </dgm:prSet>
      <dgm:spPr/>
    </dgm:pt>
    <dgm:pt modelId="{0D5B1707-6E8B-40BC-9044-1BEB66283B9F}" type="pres">
      <dgm:prSet presAssocID="{5B4F2C02-A52C-47E3-9E00-9194994D5D4D}" presName="rootConnector" presStyleLbl="node2" presStyleIdx="1" presStyleCnt="4"/>
      <dgm:spPr/>
    </dgm:pt>
    <dgm:pt modelId="{87C64D39-D9ED-4EC0-8AB4-30CAD2822C7C}" type="pres">
      <dgm:prSet presAssocID="{5B4F2C02-A52C-47E3-9E00-9194994D5D4D}" presName="hierChild4" presStyleCnt="0"/>
      <dgm:spPr/>
    </dgm:pt>
    <dgm:pt modelId="{CADCFCAF-AF40-4D1D-A1C0-E740A10FF1DC}" type="pres">
      <dgm:prSet presAssocID="{4EC45FE1-E7C9-48BC-B331-E9D72038EE9D}" presName="Name37" presStyleLbl="parChTrans1D3" presStyleIdx="5" presStyleCnt="13"/>
      <dgm:spPr/>
    </dgm:pt>
    <dgm:pt modelId="{363E01D1-B62A-40FC-8C8B-D2FAB8950291}" type="pres">
      <dgm:prSet presAssocID="{BE93BA2E-D78E-4081-AD10-0DF94D997AA5}" presName="hierRoot2" presStyleCnt="0">
        <dgm:presLayoutVars>
          <dgm:hierBranch val="init"/>
        </dgm:presLayoutVars>
      </dgm:prSet>
      <dgm:spPr/>
    </dgm:pt>
    <dgm:pt modelId="{E7531874-054F-446F-9BBC-2123FFB59BF7}" type="pres">
      <dgm:prSet presAssocID="{BE93BA2E-D78E-4081-AD10-0DF94D997AA5}" presName="rootComposite" presStyleCnt="0"/>
      <dgm:spPr/>
    </dgm:pt>
    <dgm:pt modelId="{EEDCED98-29AD-4FB8-BE76-77C63C2C644F}" type="pres">
      <dgm:prSet presAssocID="{BE93BA2E-D78E-4081-AD10-0DF94D997AA5}" presName="rootText" presStyleLbl="node3" presStyleIdx="5" presStyleCnt="13">
        <dgm:presLayoutVars>
          <dgm:chPref val="3"/>
        </dgm:presLayoutVars>
      </dgm:prSet>
      <dgm:spPr/>
    </dgm:pt>
    <dgm:pt modelId="{DBA9031B-3BFA-445F-A1A2-436985C98733}" type="pres">
      <dgm:prSet presAssocID="{BE93BA2E-D78E-4081-AD10-0DF94D997AA5}" presName="rootConnector" presStyleLbl="node3" presStyleIdx="5" presStyleCnt="13"/>
      <dgm:spPr/>
    </dgm:pt>
    <dgm:pt modelId="{3D90A801-6B97-4159-AEE9-B469C408D97C}" type="pres">
      <dgm:prSet presAssocID="{BE93BA2E-D78E-4081-AD10-0DF94D997AA5}" presName="hierChild4" presStyleCnt="0"/>
      <dgm:spPr/>
    </dgm:pt>
    <dgm:pt modelId="{90882D75-AFF3-49E2-86CA-39615EB7A1FA}" type="pres">
      <dgm:prSet presAssocID="{BE93BA2E-D78E-4081-AD10-0DF94D997AA5}" presName="hierChild5" presStyleCnt="0"/>
      <dgm:spPr/>
    </dgm:pt>
    <dgm:pt modelId="{C168C0D3-1AE0-4F4E-AB1F-4F9EB8BE8B8F}" type="pres">
      <dgm:prSet presAssocID="{93A6A47D-33F8-4DBD-A99B-21B78C844C96}" presName="Name37" presStyleLbl="parChTrans1D3" presStyleIdx="6" presStyleCnt="13"/>
      <dgm:spPr/>
    </dgm:pt>
    <dgm:pt modelId="{07B9AAD6-343A-4587-85BC-3800D787B4DC}" type="pres">
      <dgm:prSet presAssocID="{5806AEF7-6605-4AE7-A112-9EE92686235F}" presName="hierRoot2" presStyleCnt="0">
        <dgm:presLayoutVars>
          <dgm:hierBranch val="init"/>
        </dgm:presLayoutVars>
      </dgm:prSet>
      <dgm:spPr/>
    </dgm:pt>
    <dgm:pt modelId="{4470C330-8349-4FBA-93D4-845A64ABFE9C}" type="pres">
      <dgm:prSet presAssocID="{5806AEF7-6605-4AE7-A112-9EE92686235F}" presName="rootComposite" presStyleCnt="0"/>
      <dgm:spPr/>
    </dgm:pt>
    <dgm:pt modelId="{A979E8A1-DCC3-4865-893C-E2D420896AC1}" type="pres">
      <dgm:prSet presAssocID="{5806AEF7-6605-4AE7-A112-9EE92686235F}" presName="rootText" presStyleLbl="node3" presStyleIdx="6" presStyleCnt="13">
        <dgm:presLayoutVars>
          <dgm:chPref val="3"/>
        </dgm:presLayoutVars>
      </dgm:prSet>
      <dgm:spPr/>
    </dgm:pt>
    <dgm:pt modelId="{1DB7C86E-5AB1-408B-BF34-5FA2684447D4}" type="pres">
      <dgm:prSet presAssocID="{5806AEF7-6605-4AE7-A112-9EE92686235F}" presName="rootConnector" presStyleLbl="node3" presStyleIdx="6" presStyleCnt="13"/>
      <dgm:spPr/>
    </dgm:pt>
    <dgm:pt modelId="{AC022A53-5608-457B-BCD8-3BF6CEE846BC}" type="pres">
      <dgm:prSet presAssocID="{5806AEF7-6605-4AE7-A112-9EE92686235F}" presName="hierChild4" presStyleCnt="0"/>
      <dgm:spPr/>
    </dgm:pt>
    <dgm:pt modelId="{2F1AE940-0CC2-4429-8E33-2919BECD0056}" type="pres">
      <dgm:prSet presAssocID="{5806AEF7-6605-4AE7-A112-9EE92686235F}" presName="hierChild5" presStyleCnt="0"/>
      <dgm:spPr/>
    </dgm:pt>
    <dgm:pt modelId="{0756050F-5A89-482D-970C-DB98C5D685E8}" type="pres">
      <dgm:prSet presAssocID="{5B4F2C02-A52C-47E3-9E00-9194994D5D4D}" presName="hierChild5" presStyleCnt="0"/>
      <dgm:spPr/>
    </dgm:pt>
    <dgm:pt modelId="{0470A87A-9DE8-4CBC-B6E2-10957A0D66AB}" type="pres">
      <dgm:prSet presAssocID="{A9D08E09-3263-4F9E-90CA-7D196EC91ADE}" presName="Name37" presStyleLbl="parChTrans1D2" presStyleIdx="2" presStyleCnt="4"/>
      <dgm:spPr/>
    </dgm:pt>
    <dgm:pt modelId="{6A829BA8-8951-4EAC-94AA-3F04066F8FCB}" type="pres">
      <dgm:prSet presAssocID="{A0204EAA-8408-4209-A08D-B434FFB7CF93}" presName="hierRoot2" presStyleCnt="0">
        <dgm:presLayoutVars>
          <dgm:hierBranch val="init"/>
        </dgm:presLayoutVars>
      </dgm:prSet>
      <dgm:spPr/>
    </dgm:pt>
    <dgm:pt modelId="{6ED4E943-92B6-47D5-9293-D1E4ADAFA6C7}" type="pres">
      <dgm:prSet presAssocID="{A0204EAA-8408-4209-A08D-B434FFB7CF93}" presName="rootComposite" presStyleCnt="0"/>
      <dgm:spPr/>
    </dgm:pt>
    <dgm:pt modelId="{A27245E8-82E2-405A-A530-C609F2D5FC5E}" type="pres">
      <dgm:prSet presAssocID="{A0204EAA-8408-4209-A08D-B434FFB7CF93}" presName="rootText" presStyleLbl="node2" presStyleIdx="2" presStyleCnt="4">
        <dgm:presLayoutVars>
          <dgm:chPref val="3"/>
        </dgm:presLayoutVars>
      </dgm:prSet>
      <dgm:spPr/>
    </dgm:pt>
    <dgm:pt modelId="{A9B9F2E7-C0A2-4829-8335-3F0B1CAD06A8}" type="pres">
      <dgm:prSet presAssocID="{A0204EAA-8408-4209-A08D-B434FFB7CF93}" presName="rootConnector" presStyleLbl="node2" presStyleIdx="2" presStyleCnt="4"/>
      <dgm:spPr/>
    </dgm:pt>
    <dgm:pt modelId="{3BF2DE2D-A1F5-46B6-B92D-FA8F360AB4FD}" type="pres">
      <dgm:prSet presAssocID="{A0204EAA-8408-4209-A08D-B434FFB7CF93}" presName="hierChild4" presStyleCnt="0"/>
      <dgm:spPr/>
    </dgm:pt>
    <dgm:pt modelId="{12B34F12-6B5D-4DAE-9A26-8F2AB4A99A7D}" type="pres">
      <dgm:prSet presAssocID="{81CAD4C8-FCB3-483C-9E09-D31E1B498B93}" presName="Name37" presStyleLbl="parChTrans1D3" presStyleIdx="7" presStyleCnt="13"/>
      <dgm:spPr/>
    </dgm:pt>
    <dgm:pt modelId="{EDD2DCB4-713A-4A04-AEF1-3AC2BC67CC6A}" type="pres">
      <dgm:prSet presAssocID="{7E9C33AE-31B0-4E6E-9A69-6D14E6D20F78}" presName="hierRoot2" presStyleCnt="0">
        <dgm:presLayoutVars>
          <dgm:hierBranch val="init"/>
        </dgm:presLayoutVars>
      </dgm:prSet>
      <dgm:spPr/>
    </dgm:pt>
    <dgm:pt modelId="{D850AF9E-C167-4AE7-A53C-862B5B2398BE}" type="pres">
      <dgm:prSet presAssocID="{7E9C33AE-31B0-4E6E-9A69-6D14E6D20F78}" presName="rootComposite" presStyleCnt="0"/>
      <dgm:spPr/>
    </dgm:pt>
    <dgm:pt modelId="{01B10B16-4F64-44CE-A67E-75080A042E7F}" type="pres">
      <dgm:prSet presAssocID="{7E9C33AE-31B0-4E6E-9A69-6D14E6D20F78}" presName="rootText" presStyleLbl="node3" presStyleIdx="7" presStyleCnt="13">
        <dgm:presLayoutVars>
          <dgm:chPref val="3"/>
        </dgm:presLayoutVars>
      </dgm:prSet>
      <dgm:spPr/>
    </dgm:pt>
    <dgm:pt modelId="{1A63B203-C497-454B-AFA1-D20F7F31B7B9}" type="pres">
      <dgm:prSet presAssocID="{7E9C33AE-31B0-4E6E-9A69-6D14E6D20F78}" presName="rootConnector" presStyleLbl="node3" presStyleIdx="7" presStyleCnt="13"/>
      <dgm:spPr/>
    </dgm:pt>
    <dgm:pt modelId="{B5B9D963-7D84-47AB-9319-1A9D2082DE03}" type="pres">
      <dgm:prSet presAssocID="{7E9C33AE-31B0-4E6E-9A69-6D14E6D20F78}" presName="hierChild4" presStyleCnt="0"/>
      <dgm:spPr/>
    </dgm:pt>
    <dgm:pt modelId="{6CF57DCF-3903-4BB6-8896-271760A862DA}" type="pres">
      <dgm:prSet presAssocID="{7E9C33AE-31B0-4E6E-9A69-6D14E6D20F78}" presName="hierChild5" presStyleCnt="0"/>
      <dgm:spPr/>
    </dgm:pt>
    <dgm:pt modelId="{B6DADE5F-65CA-4E5A-A0A1-36EC46F1B608}" type="pres">
      <dgm:prSet presAssocID="{142D13FC-7A71-4FE0-926F-4E20F4580137}" presName="Name37" presStyleLbl="parChTrans1D3" presStyleIdx="8" presStyleCnt="13"/>
      <dgm:spPr/>
    </dgm:pt>
    <dgm:pt modelId="{8AF05019-5189-4259-88A5-6703305761B0}" type="pres">
      <dgm:prSet presAssocID="{15701786-A7FA-452F-836F-0D6CB82A3975}" presName="hierRoot2" presStyleCnt="0">
        <dgm:presLayoutVars>
          <dgm:hierBranch val="init"/>
        </dgm:presLayoutVars>
      </dgm:prSet>
      <dgm:spPr/>
    </dgm:pt>
    <dgm:pt modelId="{ACF3053F-D176-4716-9DAC-5A7402EE5788}" type="pres">
      <dgm:prSet presAssocID="{15701786-A7FA-452F-836F-0D6CB82A3975}" presName="rootComposite" presStyleCnt="0"/>
      <dgm:spPr/>
    </dgm:pt>
    <dgm:pt modelId="{962E17E0-45C1-4E7E-BF67-FDFC2293EE58}" type="pres">
      <dgm:prSet presAssocID="{15701786-A7FA-452F-836F-0D6CB82A3975}" presName="rootText" presStyleLbl="node3" presStyleIdx="8" presStyleCnt="13">
        <dgm:presLayoutVars>
          <dgm:chPref val="3"/>
        </dgm:presLayoutVars>
      </dgm:prSet>
      <dgm:spPr/>
    </dgm:pt>
    <dgm:pt modelId="{F82B7C92-CC6C-4C58-BFA8-5C799557D2DE}" type="pres">
      <dgm:prSet presAssocID="{15701786-A7FA-452F-836F-0D6CB82A3975}" presName="rootConnector" presStyleLbl="node3" presStyleIdx="8" presStyleCnt="13"/>
      <dgm:spPr/>
    </dgm:pt>
    <dgm:pt modelId="{9C27D788-091E-4D2C-ADA7-8865AE38C49C}" type="pres">
      <dgm:prSet presAssocID="{15701786-A7FA-452F-836F-0D6CB82A3975}" presName="hierChild4" presStyleCnt="0"/>
      <dgm:spPr/>
    </dgm:pt>
    <dgm:pt modelId="{E2E22EA9-F5C3-4AD3-8A8A-FC64EFCE8052}" type="pres">
      <dgm:prSet presAssocID="{15701786-A7FA-452F-836F-0D6CB82A3975}" presName="hierChild5" presStyleCnt="0"/>
      <dgm:spPr/>
    </dgm:pt>
    <dgm:pt modelId="{CBFE10E7-E89C-4758-B13C-0CE725BC0B1F}" type="pres">
      <dgm:prSet presAssocID="{C5B70AAD-5D64-4B53-B280-FD8B47F4469B}" presName="Name37" presStyleLbl="parChTrans1D3" presStyleIdx="9" presStyleCnt="13"/>
      <dgm:spPr/>
    </dgm:pt>
    <dgm:pt modelId="{90A5B8E8-A1CF-46AD-8E2A-727B09880F8D}" type="pres">
      <dgm:prSet presAssocID="{3302B1E7-BAA2-481A-925A-56C58CF255DB}" presName="hierRoot2" presStyleCnt="0">
        <dgm:presLayoutVars>
          <dgm:hierBranch val="init"/>
        </dgm:presLayoutVars>
      </dgm:prSet>
      <dgm:spPr/>
    </dgm:pt>
    <dgm:pt modelId="{CC7A2C21-226F-4654-B148-ADEC60D0B832}" type="pres">
      <dgm:prSet presAssocID="{3302B1E7-BAA2-481A-925A-56C58CF255DB}" presName="rootComposite" presStyleCnt="0"/>
      <dgm:spPr/>
    </dgm:pt>
    <dgm:pt modelId="{D3439CCB-7897-47B6-BD7C-284228ACFF5D}" type="pres">
      <dgm:prSet presAssocID="{3302B1E7-BAA2-481A-925A-56C58CF255DB}" presName="rootText" presStyleLbl="node3" presStyleIdx="9" presStyleCnt="13">
        <dgm:presLayoutVars>
          <dgm:chPref val="3"/>
        </dgm:presLayoutVars>
      </dgm:prSet>
      <dgm:spPr/>
    </dgm:pt>
    <dgm:pt modelId="{D7D5146D-1EA1-4FC9-82C0-03598CEB7A7E}" type="pres">
      <dgm:prSet presAssocID="{3302B1E7-BAA2-481A-925A-56C58CF255DB}" presName="rootConnector" presStyleLbl="node3" presStyleIdx="9" presStyleCnt="13"/>
      <dgm:spPr/>
    </dgm:pt>
    <dgm:pt modelId="{543B1D84-39F3-4E9B-AE1F-135252B0FAE7}" type="pres">
      <dgm:prSet presAssocID="{3302B1E7-BAA2-481A-925A-56C58CF255DB}" presName="hierChild4" presStyleCnt="0"/>
      <dgm:spPr/>
    </dgm:pt>
    <dgm:pt modelId="{75D6F46D-13EE-4E79-BAE8-4711628E34F4}" type="pres">
      <dgm:prSet presAssocID="{3302B1E7-BAA2-481A-925A-56C58CF255DB}" presName="hierChild5" presStyleCnt="0"/>
      <dgm:spPr/>
    </dgm:pt>
    <dgm:pt modelId="{0291CA16-20E6-4236-88F0-F97A0634E43A}" type="pres">
      <dgm:prSet presAssocID="{A0204EAA-8408-4209-A08D-B434FFB7CF93}" presName="hierChild5" presStyleCnt="0"/>
      <dgm:spPr/>
    </dgm:pt>
    <dgm:pt modelId="{6E12D165-ED15-4553-9A29-9D43A952A4D4}" type="pres">
      <dgm:prSet presAssocID="{17CA71D4-8EE0-4E9F-9064-C1872FB381F4}" presName="Name37" presStyleLbl="parChTrans1D2" presStyleIdx="3" presStyleCnt="4"/>
      <dgm:spPr/>
    </dgm:pt>
    <dgm:pt modelId="{0416202D-D970-427B-A429-B70CD3C18364}" type="pres">
      <dgm:prSet presAssocID="{AB9FEE12-AF02-477C-89AE-F99FF891EB19}" presName="hierRoot2" presStyleCnt="0">
        <dgm:presLayoutVars>
          <dgm:hierBranch val="init"/>
        </dgm:presLayoutVars>
      </dgm:prSet>
      <dgm:spPr/>
    </dgm:pt>
    <dgm:pt modelId="{A51C89CB-DF7B-40C1-922F-A6D226E1BBAF}" type="pres">
      <dgm:prSet presAssocID="{AB9FEE12-AF02-477C-89AE-F99FF891EB19}" presName="rootComposite" presStyleCnt="0"/>
      <dgm:spPr/>
    </dgm:pt>
    <dgm:pt modelId="{F89A89EE-7C87-4F37-9B78-B6E1FD5012AC}" type="pres">
      <dgm:prSet presAssocID="{AB9FEE12-AF02-477C-89AE-F99FF891EB19}" presName="rootText" presStyleLbl="node2" presStyleIdx="3" presStyleCnt="4">
        <dgm:presLayoutVars>
          <dgm:chPref val="3"/>
        </dgm:presLayoutVars>
      </dgm:prSet>
      <dgm:spPr/>
    </dgm:pt>
    <dgm:pt modelId="{72575CB8-5F54-4927-B84C-ABB7F1048151}" type="pres">
      <dgm:prSet presAssocID="{AB9FEE12-AF02-477C-89AE-F99FF891EB19}" presName="rootConnector" presStyleLbl="node2" presStyleIdx="3" presStyleCnt="4"/>
      <dgm:spPr/>
    </dgm:pt>
    <dgm:pt modelId="{05F2FEE9-2711-4129-9205-1C2212C10647}" type="pres">
      <dgm:prSet presAssocID="{AB9FEE12-AF02-477C-89AE-F99FF891EB19}" presName="hierChild4" presStyleCnt="0"/>
      <dgm:spPr/>
    </dgm:pt>
    <dgm:pt modelId="{0FD925A8-A4D4-43EC-8AE1-4DFC92A9F2BD}" type="pres">
      <dgm:prSet presAssocID="{E7633593-695E-4FE6-AEFF-36AA66AB2E2D}" presName="Name37" presStyleLbl="parChTrans1D3" presStyleIdx="10" presStyleCnt="13"/>
      <dgm:spPr/>
    </dgm:pt>
    <dgm:pt modelId="{E27DB193-B6E4-44EE-BFFF-CF24243FB367}" type="pres">
      <dgm:prSet presAssocID="{DF3A4030-F08B-4CED-9983-3E6CD5877286}" presName="hierRoot2" presStyleCnt="0">
        <dgm:presLayoutVars>
          <dgm:hierBranch val="init"/>
        </dgm:presLayoutVars>
      </dgm:prSet>
      <dgm:spPr/>
    </dgm:pt>
    <dgm:pt modelId="{0BB2493E-567F-4DA5-848C-242F3E54D8BE}" type="pres">
      <dgm:prSet presAssocID="{DF3A4030-F08B-4CED-9983-3E6CD5877286}" presName="rootComposite" presStyleCnt="0"/>
      <dgm:spPr/>
    </dgm:pt>
    <dgm:pt modelId="{260053D9-3F8D-4005-A7B6-761E877EEA04}" type="pres">
      <dgm:prSet presAssocID="{DF3A4030-F08B-4CED-9983-3E6CD5877286}" presName="rootText" presStyleLbl="node3" presStyleIdx="10" presStyleCnt="13">
        <dgm:presLayoutVars>
          <dgm:chPref val="3"/>
        </dgm:presLayoutVars>
      </dgm:prSet>
      <dgm:spPr/>
    </dgm:pt>
    <dgm:pt modelId="{58792AEF-DB10-42B4-9BAC-4775D7974FB0}" type="pres">
      <dgm:prSet presAssocID="{DF3A4030-F08B-4CED-9983-3E6CD5877286}" presName="rootConnector" presStyleLbl="node3" presStyleIdx="10" presStyleCnt="13"/>
      <dgm:spPr/>
    </dgm:pt>
    <dgm:pt modelId="{84E8CB0B-9746-418B-9571-745528C305CB}" type="pres">
      <dgm:prSet presAssocID="{DF3A4030-F08B-4CED-9983-3E6CD5877286}" presName="hierChild4" presStyleCnt="0"/>
      <dgm:spPr/>
    </dgm:pt>
    <dgm:pt modelId="{7D337244-6D01-4843-8DA0-8E30E63067E7}" type="pres">
      <dgm:prSet presAssocID="{DF3A4030-F08B-4CED-9983-3E6CD5877286}" presName="hierChild5" presStyleCnt="0"/>
      <dgm:spPr/>
    </dgm:pt>
    <dgm:pt modelId="{707FC975-6064-4210-BDAF-E7172D5098F6}" type="pres">
      <dgm:prSet presAssocID="{7ABEE6F3-D95D-4BDA-A841-5FA6DEE1B325}" presName="Name37" presStyleLbl="parChTrans1D3" presStyleIdx="11" presStyleCnt="13"/>
      <dgm:spPr/>
    </dgm:pt>
    <dgm:pt modelId="{E2DFB032-5A40-4F4F-88D4-28496F3AEB9D}" type="pres">
      <dgm:prSet presAssocID="{DE15C386-79EA-41FC-8F78-3D598E5EE7CC}" presName="hierRoot2" presStyleCnt="0">
        <dgm:presLayoutVars>
          <dgm:hierBranch val="init"/>
        </dgm:presLayoutVars>
      </dgm:prSet>
      <dgm:spPr/>
    </dgm:pt>
    <dgm:pt modelId="{37B45345-E5DC-42A7-B83E-BAF3B6EBC204}" type="pres">
      <dgm:prSet presAssocID="{DE15C386-79EA-41FC-8F78-3D598E5EE7CC}" presName="rootComposite" presStyleCnt="0"/>
      <dgm:spPr/>
    </dgm:pt>
    <dgm:pt modelId="{81678E8F-3667-4D54-A315-0CC99190B8BD}" type="pres">
      <dgm:prSet presAssocID="{DE15C386-79EA-41FC-8F78-3D598E5EE7CC}" presName="rootText" presStyleLbl="node3" presStyleIdx="11" presStyleCnt="13">
        <dgm:presLayoutVars>
          <dgm:chPref val="3"/>
        </dgm:presLayoutVars>
      </dgm:prSet>
      <dgm:spPr/>
    </dgm:pt>
    <dgm:pt modelId="{98B47A84-DBC5-4F7D-9AF9-5D7A422A6289}" type="pres">
      <dgm:prSet presAssocID="{DE15C386-79EA-41FC-8F78-3D598E5EE7CC}" presName="rootConnector" presStyleLbl="node3" presStyleIdx="11" presStyleCnt="13"/>
      <dgm:spPr/>
    </dgm:pt>
    <dgm:pt modelId="{BD63C360-F56D-4853-8562-0894DB7BB2D0}" type="pres">
      <dgm:prSet presAssocID="{DE15C386-79EA-41FC-8F78-3D598E5EE7CC}" presName="hierChild4" presStyleCnt="0"/>
      <dgm:spPr/>
    </dgm:pt>
    <dgm:pt modelId="{4AEFFD01-138E-4CDB-ADB9-F9FD8BF2E5BF}" type="pres">
      <dgm:prSet presAssocID="{DE15C386-79EA-41FC-8F78-3D598E5EE7CC}" presName="hierChild5" presStyleCnt="0"/>
      <dgm:spPr/>
    </dgm:pt>
    <dgm:pt modelId="{6E795CFB-8125-4E3C-B454-ABAE0B50E1C1}" type="pres">
      <dgm:prSet presAssocID="{9BB2A13C-1EFC-47B3-A8DD-D6D8253FD74A}" presName="Name37" presStyleLbl="parChTrans1D3" presStyleIdx="12" presStyleCnt="13"/>
      <dgm:spPr/>
    </dgm:pt>
    <dgm:pt modelId="{B5CFB50A-1579-4EB1-985D-F7A34F01C82E}" type="pres">
      <dgm:prSet presAssocID="{6B55D40D-5F86-472B-8802-F4102B957A0B}" presName="hierRoot2" presStyleCnt="0">
        <dgm:presLayoutVars>
          <dgm:hierBranch val="init"/>
        </dgm:presLayoutVars>
      </dgm:prSet>
      <dgm:spPr/>
    </dgm:pt>
    <dgm:pt modelId="{D54FDB8E-587B-47BA-88E1-DF76530F6F6B}" type="pres">
      <dgm:prSet presAssocID="{6B55D40D-5F86-472B-8802-F4102B957A0B}" presName="rootComposite" presStyleCnt="0"/>
      <dgm:spPr/>
    </dgm:pt>
    <dgm:pt modelId="{4C9CA43F-85E0-4C4C-9E79-47EAE47BAFEB}" type="pres">
      <dgm:prSet presAssocID="{6B55D40D-5F86-472B-8802-F4102B957A0B}" presName="rootText" presStyleLbl="node3" presStyleIdx="12" presStyleCnt="13">
        <dgm:presLayoutVars>
          <dgm:chPref val="3"/>
        </dgm:presLayoutVars>
      </dgm:prSet>
      <dgm:spPr/>
    </dgm:pt>
    <dgm:pt modelId="{C35A233F-D2DA-4FC3-AAA5-F2519B2D8EAB}" type="pres">
      <dgm:prSet presAssocID="{6B55D40D-5F86-472B-8802-F4102B957A0B}" presName="rootConnector" presStyleLbl="node3" presStyleIdx="12" presStyleCnt="13"/>
      <dgm:spPr/>
    </dgm:pt>
    <dgm:pt modelId="{176C8A55-D5D1-4A46-A05F-F87DEE0B0ACF}" type="pres">
      <dgm:prSet presAssocID="{6B55D40D-5F86-472B-8802-F4102B957A0B}" presName="hierChild4" presStyleCnt="0"/>
      <dgm:spPr/>
    </dgm:pt>
    <dgm:pt modelId="{0F332616-8ED9-44A9-A831-EA1407E3D79A}" type="pres">
      <dgm:prSet presAssocID="{6B55D40D-5F86-472B-8802-F4102B957A0B}" presName="hierChild5" presStyleCnt="0"/>
      <dgm:spPr/>
    </dgm:pt>
    <dgm:pt modelId="{F49E357D-2D83-4685-9330-108444EAEDF7}" type="pres">
      <dgm:prSet presAssocID="{AB9FEE12-AF02-477C-89AE-F99FF891EB19}" presName="hierChild5" presStyleCnt="0"/>
      <dgm:spPr/>
    </dgm:pt>
    <dgm:pt modelId="{C7F0C702-74A4-4DC4-871B-3ABFFEB2D260}" type="pres">
      <dgm:prSet presAssocID="{FC8D7FEA-C40D-48F2-8FF3-E01DC0B1C0E3}" presName="hierChild3" presStyleCnt="0"/>
      <dgm:spPr/>
    </dgm:pt>
  </dgm:ptLst>
  <dgm:cxnLst>
    <dgm:cxn modelId="{BEC49C01-81E2-418D-B25F-6725E42055AF}" type="presOf" srcId="{85E030DE-E580-4BB8-B073-AFA478C3957C}" destId="{54404D15-DA87-4E9F-8A03-592025D60B70}" srcOrd="1" destOrd="0" presId="urn:microsoft.com/office/officeart/2005/8/layout/orgChart1"/>
    <dgm:cxn modelId="{0FE3DD03-7003-4BF4-BA32-FD5604C89C7C}" type="presOf" srcId="{C5B70AAD-5D64-4B53-B280-FD8B47F4469B}" destId="{CBFE10E7-E89C-4758-B13C-0CE725BC0B1F}" srcOrd="0" destOrd="0" presId="urn:microsoft.com/office/officeart/2005/8/layout/orgChart1"/>
    <dgm:cxn modelId="{6E636407-F03A-4C1E-A1AE-1B6EF00DCCB6}" srcId="{A0204EAA-8408-4209-A08D-B434FFB7CF93}" destId="{15701786-A7FA-452F-836F-0D6CB82A3975}" srcOrd="1" destOrd="0" parTransId="{142D13FC-7A71-4FE0-926F-4E20F4580137}" sibTransId="{76831F25-C699-4E3A-9F1C-6EB8563DB301}"/>
    <dgm:cxn modelId="{D5C03E0E-9A17-49B3-8D6A-E4B94F89C585}" type="presOf" srcId="{5806AEF7-6605-4AE7-A112-9EE92686235F}" destId="{1DB7C86E-5AB1-408B-BF34-5FA2684447D4}" srcOrd="1" destOrd="0" presId="urn:microsoft.com/office/officeart/2005/8/layout/orgChart1"/>
    <dgm:cxn modelId="{3A463F0F-832E-44C6-9374-E51B84312024}" srcId="{5B4F2C02-A52C-47E3-9E00-9194994D5D4D}" destId="{BE93BA2E-D78E-4081-AD10-0DF94D997AA5}" srcOrd="0" destOrd="0" parTransId="{4EC45FE1-E7C9-48BC-B331-E9D72038EE9D}" sibTransId="{FC6426A7-39D5-4D70-AAD9-BEEB4D868D9A}"/>
    <dgm:cxn modelId="{BE61690F-647F-41AC-8CE8-0038586CA01D}" type="presOf" srcId="{3302B1E7-BAA2-481A-925A-56C58CF255DB}" destId="{D3439CCB-7897-47B6-BD7C-284228ACFF5D}" srcOrd="0" destOrd="0" presId="urn:microsoft.com/office/officeart/2005/8/layout/orgChart1"/>
    <dgm:cxn modelId="{72A38B10-1DE6-4761-A1E1-278600C756F2}" srcId="{FC8D7FEA-C40D-48F2-8FF3-E01DC0B1C0E3}" destId="{AB9FEE12-AF02-477C-89AE-F99FF891EB19}" srcOrd="3" destOrd="0" parTransId="{17CA71D4-8EE0-4E9F-9064-C1872FB381F4}" sibTransId="{D0AA2853-00ED-4519-B845-DEAF14BDA1A3}"/>
    <dgm:cxn modelId="{C626EB11-7E9B-4957-9C46-813A4B1CB24F}" type="presOf" srcId="{FE3ACE80-31BE-4119-B40F-95B31BC33A28}" destId="{438FA8F2-AB7D-42F9-A42A-E1B6CDCDD1F9}" srcOrd="0" destOrd="0" presId="urn:microsoft.com/office/officeart/2005/8/layout/orgChart1"/>
    <dgm:cxn modelId="{644F8C16-3064-4DB1-8243-56E70D5AAECF}" type="presOf" srcId="{BE93BA2E-D78E-4081-AD10-0DF94D997AA5}" destId="{DBA9031B-3BFA-445F-A1A2-436985C98733}" srcOrd="1" destOrd="0" presId="urn:microsoft.com/office/officeart/2005/8/layout/orgChart1"/>
    <dgm:cxn modelId="{0A1FD016-A62E-4146-BDB1-8AE47CD482F8}" type="presOf" srcId="{996F848E-61D1-4CCE-ACFB-37F40631ADB8}" destId="{CEB6D72F-AAFE-4FF0-8F2D-6E7A0247139A}" srcOrd="0" destOrd="0" presId="urn:microsoft.com/office/officeart/2005/8/layout/orgChart1"/>
    <dgm:cxn modelId="{DA148817-24D5-45AD-95E0-D66E1C4B1D4A}" type="presOf" srcId="{B018536A-4E28-4427-8734-7EA19FBD920E}" destId="{03A8CB14-FA45-4E7A-941E-C9050E604040}" srcOrd="0" destOrd="0" presId="urn:microsoft.com/office/officeart/2005/8/layout/orgChart1"/>
    <dgm:cxn modelId="{3F550719-6398-4545-9861-94C0A110A5B8}" type="presOf" srcId="{5EA4F7DB-04AE-474C-8322-FA2A4A603550}" destId="{D61286DD-5667-4AB0-816F-C41BC27E2FAF}" srcOrd="0" destOrd="0" presId="urn:microsoft.com/office/officeart/2005/8/layout/orgChart1"/>
    <dgm:cxn modelId="{6ABE231D-D5D1-46A6-8852-A9001B103639}" type="presOf" srcId="{142D13FC-7A71-4FE0-926F-4E20F4580137}" destId="{B6DADE5F-65CA-4E5A-A0A1-36EC46F1B608}" srcOrd="0" destOrd="0" presId="urn:microsoft.com/office/officeart/2005/8/layout/orgChart1"/>
    <dgm:cxn modelId="{CAFBBC1F-C4D4-4007-9ABA-EE8876B2B33E}" type="presOf" srcId="{5806AEF7-6605-4AE7-A112-9EE92686235F}" destId="{A979E8A1-DCC3-4865-893C-E2D420896AC1}" srcOrd="0" destOrd="0" presId="urn:microsoft.com/office/officeart/2005/8/layout/orgChart1"/>
    <dgm:cxn modelId="{CAE8CA22-36B2-47CC-B88F-8A4B3BE321DD}" type="presOf" srcId="{FC8D7FEA-C40D-48F2-8FF3-E01DC0B1C0E3}" destId="{826E9E58-192D-4C6E-8600-EBAC5E7CB1B2}" srcOrd="1" destOrd="0" presId="urn:microsoft.com/office/officeart/2005/8/layout/orgChart1"/>
    <dgm:cxn modelId="{77D91123-B453-459C-8D16-AD409A761D49}" type="presOf" srcId="{7ABEE6F3-D95D-4BDA-A841-5FA6DEE1B325}" destId="{707FC975-6064-4210-BDAF-E7172D5098F6}" srcOrd="0" destOrd="0" presId="urn:microsoft.com/office/officeart/2005/8/layout/orgChart1"/>
    <dgm:cxn modelId="{0BF1B223-D8CF-4DD7-9AAA-986C13C26CEA}" type="presOf" srcId="{A0204EAA-8408-4209-A08D-B434FFB7CF93}" destId="{A27245E8-82E2-405A-A530-C609F2D5FC5E}" srcOrd="0" destOrd="0" presId="urn:microsoft.com/office/officeart/2005/8/layout/orgChart1"/>
    <dgm:cxn modelId="{2AB40629-E009-4D85-B43C-965F1C331711}" type="presOf" srcId="{A9D08E09-3263-4F9E-90CA-7D196EC91ADE}" destId="{0470A87A-9DE8-4CBC-B6E2-10957A0D66AB}" srcOrd="0" destOrd="0" presId="urn:microsoft.com/office/officeart/2005/8/layout/orgChart1"/>
    <dgm:cxn modelId="{4846412B-40C0-4524-97FB-477E56125C6E}" type="presOf" srcId="{5B4F2C02-A52C-47E3-9E00-9194994D5D4D}" destId="{A4CC5099-E874-4613-9EF2-BEF91F1825F9}" srcOrd="0" destOrd="0" presId="urn:microsoft.com/office/officeart/2005/8/layout/orgChart1"/>
    <dgm:cxn modelId="{A651FA3B-B918-447E-81EC-086C41100726}" type="presOf" srcId="{A0204EAA-8408-4209-A08D-B434FFB7CF93}" destId="{A9B9F2E7-C0A2-4829-8335-3F0B1CAD06A8}" srcOrd="1" destOrd="0" presId="urn:microsoft.com/office/officeart/2005/8/layout/orgChart1"/>
    <dgm:cxn modelId="{0ECC7040-DCD5-4257-B0BA-7C248C758E0E}" type="presOf" srcId="{67812289-224F-47A6-9E68-C477BEC83CB5}" destId="{EA4044A1-B555-47B2-87D3-AF7EA6C995C1}" srcOrd="0" destOrd="0" presId="urn:microsoft.com/office/officeart/2005/8/layout/orgChart1"/>
    <dgm:cxn modelId="{3A12E061-526D-4414-A2F9-94505E2F850B}" srcId="{AB9FEE12-AF02-477C-89AE-F99FF891EB19}" destId="{DE15C386-79EA-41FC-8F78-3D598E5EE7CC}" srcOrd="1" destOrd="0" parTransId="{7ABEE6F3-D95D-4BDA-A841-5FA6DEE1B325}" sibTransId="{8EB7A60B-1EA2-4299-A2FF-F44778A7E248}"/>
    <dgm:cxn modelId="{06EABA65-7F06-43ED-A2AE-18BE83E7021D}" type="presOf" srcId="{7E9C33AE-31B0-4E6E-9A69-6D14E6D20F78}" destId="{1A63B203-C497-454B-AFA1-D20F7F31B7B9}" srcOrd="1" destOrd="0" presId="urn:microsoft.com/office/officeart/2005/8/layout/orgChart1"/>
    <dgm:cxn modelId="{DB34C947-E581-4022-B5E5-1B9D51F2EE3E}" type="presOf" srcId="{BE93BA2E-D78E-4081-AD10-0DF94D997AA5}" destId="{EEDCED98-29AD-4FB8-BE76-77C63C2C644F}" srcOrd="0" destOrd="0" presId="urn:microsoft.com/office/officeart/2005/8/layout/orgChart1"/>
    <dgm:cxn modelId="{E65A2768-1160-4CD7-B596-05C89C2CBB43}" type="presOf" srcId="{0C5396BB-E968-40A0-9544-20C22AEC43A3}" destId="{3EA95273-AD99-4337-BAEF-FD8D979AD3D0}" srcOrd="1" destOrd="0" presId="urn:microsoft.com/office/officeart/2005/8/layout/orgChart1"/>
    <dgm:cxn modelId="{C6288949-CC7C-4F46-AD28-038F939BDC2E}" type="presOf" srcId="{5B4F2C02-A52C-47E3-9E00-9194994D5D4D}" destId="{0D5B1707-6E8B-40BC-9044-1BEB66283B9F}" srcOrd="1" destOrd="0" presId="urn:microsoft.com/office/officeart/2005/8/layout/orgChart1"/>
    <dgm:cxn modelId="{0238484B-5BD0-46A6-8264-047EAB49C536}" type="presOf" srcId="{81CAD4C8-FCB3-483C-9E09-D31E1B498B93}" destId="{12B34F12-6B5D-4DAE-9A26-8F2AB4A99A7D}" srcOrd="0" destOrd="0" presId="urn:microsoft.com/office/officeart/2005/8/layout/orgChart1"/>
    <dgm:cxn modelId="{A6099A4B-B815-4B36-A85D-32B977BD8FDC}" srcId="{FC8D7FEA-C40D-48F2-8FF3-E01DC0B1C0E3}" destId="{A0204EAA-8408-4209-A08D-B434FFB7CF93}" srcOrd="2" destOrd="0" parTransId="{A9D08E09-3263-4F9E-90CA-7D196EC91ADE}" sibTransId="{2594C99A-9286-4808-8652-CE7AB71F19D4}"/>
    <dgm:cxn modelId="{40A99A4C-0126-449C-8628-0C4AC15A73CC}" type="presOf" srcId="{A34E1EE4-A1CE-4E09-B413-2ACB568EC5AF}" destId="{2263A056-57F1-4EE1-8CEE-D9E4598C3018}" srcOrd="0" destOrd="0" presId="urn:microsoft.com/office/officeart/2005/8/layout/orgChart1"/>
    <dgm:cxn modelId="{1C57776D-26C4-470B-8A0F-8AB8DE782389}" type="presOf" srcId="{E7633593-695E-4FE6-AEFF-36AA66AB2E2D}" destId="{0FD925A8-A4D4-43EC-8AE1-4DFC92A9F2BD}" srcOrd="0" destOrd="0" presId="urn:microsoft.com/office/officeart/2005/8/layout/orgChart1"/>
    <dgm:cxn modelId="{76CCCF4E-572D-4E29-BF10-91D4BC2F12AC}" type="presOf" srcId="{E20C25F4-A588-4183-99D1-BCA9BCC8C170}" destId="{CEF4353D-16D6-4B0A-976B-3EBA92E4B7D6}" srcOrd="0" destOrd="0" presId="urn:microsoft.com/office/officeart/2005/8/layout/orgChart1"/>
    <dgm:cxn modelId="{38ABFD50-7FF9-4D96-A31B-28850C17324D}" type="presOf" srcId="{3302B1E7-BAA2-481A-925A-56C58CF255DB}" destId="{D7D5146D-1EA1-4FC9-82C0-03598CEB7A7E}" srcOrd="1" destOrd="0" presId="urn:microsoft.com/office/officeart/2005/8/layout/orgChart1"/>
    <dgm:cxn modelId="{5113F252-ADEE-4977-9B90-3C47E173740B}" type="presOf" srcId="{9BB2A13C-1EFC-47B3-A8DD-D6D8253FD74A}" destId="{6E795CFB-8125-4E3C-B454-ABAE0B50E1C1}" srcOrd="0" destOrd="0" presId="urn:microsoft.com/office/officeart/2005/8/layout/orgChart1"/>
    <dgm:cxn modelId="{E5963374-A85C-4071-9B68-34068FB547DD}" type="presOf" srcId="{6B4A644D-C3F5-4C32-BD5D-FB0D71B4B966}" destId="{7E234900-9924-4696-9437-FB6588065427}" srcOrd="0" destOrd="0" presId="urn:microsoft.com/office/officeart/2005/8/layout/orgChart1"/>
    <dgm:cxn modelId="{EB5D2E57-997C-43AC-86CB-B795583A6EF5}" srcId="{5B4F2C02-A52C-47E3-9E00-9194994D5D4D}" destId="{5806AEF7-6605-4AE7-A112-9EE92686235F}" srcOrd="1" destOrd="0" parTransId="{93A6A47D-33F8-4DBD-A99B-21B78C844C96}" sibTransId="{65A68FCD-70F4-40F8-A697-4D6053AA1B73}"/>
    <dgm:cxn modelId="{79053A57-6999-46CD-A4E3-CB5891891864}" type="presOf" srcId="{B21AC69E-C339-483C-94E3-5E897B0C234F}" destId="{8499D4FF-F930-400C-AD91-81F9AD06CBEE}" srcOrd="0" destOrd="0" presId="urn:microsoft.com/office/officeart/2005/8/layout/orgChart1"/>
    <dgm:cxn modelId="{FB8B2C7E-28C5-4CDB-AD92-AED3E7BAD25A}" type="presOf" srcId="{7E9C33AE-31B0-4E6E-9A69-6D14E6D20F78}" destId="{01B10B16-4F64-44CE-A67E-75080A042E7F}" srcOrd="0" destOrd="0" presId="urn:microsoft.com/office/officeart/2005/8/layout/orgChart1"/>
    <dgm:cxn modelId="{C1FE657E-88E4-4A28-9BAC-115405D4ED97}" type="presOf" srcId="{AB9FEE12-AF02-477C-89AE-F99FF891EB19}" destId="{72575CB8-5F54-4927-B84C-ABB7F1048151}" srcOrd="1" destOrd="0" presId="urn:microsoft.com/office/officeart/2005/8/layout/orgChart1"/>
    <dgm:cxn modelId="{5DD3A081-B640-4A41-B18E-41490DCBF914}" srcId="{0C5396BB-E968-40A0-9544-20C22AEC43A3}" destId="{D1B32037-454C-449B-8C50-57E75FAE84A8}" srcOrd="2" destOrd="0" parTransId="{B018536A-4E28-4427-8734-7EA19FBD920E}" sibTransId="{8AF5598B-C980-43E0-A394-1A58E835A339}"/>
    <dgm:cxn modelId="{53AD0D82-9321-48C7-B921-1069A4EA783B}" type="presOf" srcId="{D698D482-8597-41BC-9487-B497309F8601}" destId="{669A6EBC-2024-4464-BD2A-91D0C16A4607}" srcOrd="0" destOrd="0" presId="urn:microsoft.com/office/officeart/2005/8/layout/orgChart1"/>
    <dgm:cxn modelId="{15933C85-E5E9-48D7-9BF3-0FB5482FE3E5}" type="presOf" srcId="{5ACAD33C-C5EF-43B8-8A9C-8E420E1044FE}" destId="{A505D168-C53D-4ADA-B9D1-09F78D379732}" srcOrd="0" destOrd="0" presId="urn:microsoft.com/office/officeart/2005/8/layout/orgChart1"/>
    <dgm:cxn modelId="{E42BA387-3355-46BD-8A44-AA1D56D92461}" type="presOf" srcId="{5EA4F7DB-04AE-474C-8322-FA2A4A603550}" destId="{3F74020E-F310-411E-8FE4-C6C781C66BFF}" srcOrd="1" destOrd="0" presId="urn:microsoft.com/office/officeart/2005/8/layout/orgChart1"/>
    <dgm:cxn modelId="{DAE07389-F33D-426B-8840-3DA45FD8CDB5}" type="presOf" srcId="{15701786-A7FA-452F-836F-0D6CB82A3975}" destId="{F82B7C92-CC6C-4C58-BFA8-5C799557D2DE}" srcOrd="1" destOrd="0" presId="urn:microsoft.com/office/officeart/2005/8/layout/orgChart1"/>
    <dgm:cxn modelId="{0694ED8B-2C0D-4F51-87F4-5CA927F58A26}" srcId="{6B4A644D-C3F5-4C32-BD5D-FB0D71B4B966}" destId="{FC8D7FEA-C40D-48F2-8FF3-E01DC0B1C0E3}" srcOrd="0" destOrd="0" parTransId="{81F2983F-83D1-4BC9-8BC9-8B342CC4FBE2}" sibTransId="{700A344C-65F7-4FAA-99EB-CA44119BD805}"/>
    <dgm:cxn modelId="{5CA42894-594E-426B-8635-E627FD636864}" type="presOf" srcId="{15701786-A7FA-452F-836F-0D6CB82A3975}" destId="{962E17E0-45C1-4E7E-BF67-FDFC2293EE58}" srcOrd="0" destOrd="0" presId="urn:microsoft.com/office/officeart/2005/8/layout/orgChart1"/>
    <dgm:cxn modelId="{23917395-D185-4DD6-ABD2-BFD85E7C1A89}" type="presOf" srcId="{DF3A4030-F08B-4CED-9983-3E6CD5877286}" destId="{58792AEF-DB10-42B4-9BAC-4775D7974FB0}" srcOrd="1" destOrd="0" presId="urn:microsoft.com/office/officeart/2005/8/layout/orgChart1"/>
    <dgm:cxn modelId="{3044299B-C6F7-4BCD-A87C-8C1D00571451}" srcId="{AB9FEE12-AF02-477C-89AE-F99FF891EB19}" destId="{6B55D40D-5F86-472B-8802-F4102B957A0B}" srcOrd="2" destOrd="0" parTransId="{9BB2A13C-1EFC-47B3-A8DD-D6D8253FD74A}" sibTransId="{5C816637-3FCA-4E79-A770-6F8D8801CBDE}"/>
    <dgm:cxn modelId="{4943579C-A31E-4FD2-BF07-18FD1C39BBCA}" srcId="{AB9FEE12-AF02-477C-89AE-F99FF891EB19}" destId="{DF3A4030-F08B-4CED-9983-3E6CD5877286}" srcOrd="0" destOrd="0" parTransId="{E7633593-695E-4FE6-AEFF-36AA66AB2E2D}" sibTransId="{81545B1E-E93E-4510-86BA-1D3DB42067AA}"/>
    <dgm:cxn modelId="{8A5CBB9D-3D22-4F0C-A38F-63CD94CC11F3}" type="presOf" srcId="{D1B32037-454C-449B-8C50-57E75FAE84A8}" destId="{6CD754E8-C552-43D0-80A9-603743FB1F0E}" srcOrd="1" destOrd="0" presId="urn:microsoft.com/office/officeart/2005/8/layout/orgChart1"/>
    <dgm:cxn modelId="{E4A4EAA0-AC71-4E75-82F3-A5E61BA9C155}" type="presOf" srcId="{DF3A4030-F08B-4CED-9983-3E6CD5877286}" destId="{260053D9-3F8D-4005-A7B6-761E877EEA04}" srcOrd="0" destOrd="0" presId="urn:microsoft.com/office/officeart/2005/8/layout/orgChart1"/>
    <dgm:cxn modelId="{B0C0DCA3-4A1B-4F26-8BB9-C86DBD82BF21}" type="presOf" srcId="{AB9FEE12-AF02-477C-89AE-F99FF891EB19}" destId="{F89A89EE-7C87-4F37-9B78-B6E1FD5012AC}" srcOrd="0" destOrd="0" presId="urn:microsoft.com/office/officeart/2005/8/layout/orgChart1"/>
    <dgm:cxn modelId="{41AB6AA5-6CC2-4F43-89E9-21C7E721E656}" type="presOf" srcId="{6B55D40D-5F86-472B-8802-F4102B957A0B}" destId="{4C9CA43F-85E0-4C4C-9E79-47EAE47BAFEB}" srcOrd="0" destOrd="0" presId="urn:microsoft.com/office/officeart/2005/8/layout/orgChart1"/>
    <dgm:cxn modelId="{DD7247AD-5A71-48AF-B412-F11314A2A0DF}" type="presOf" srcId="{4EC45FE1-E7C9-48BC-B331-E9D72038EE9D}" destId="{CADCFCAF-AF40-4D1D-A1C0-E740A10FF1DC}" srcOrd="0" destOrd="0" presId="urn:microsoft.com/office/officeart/2005/8/layout/orgChart1"/>
    <dgm:cxn modelId="{AD13F9AD-76F3-4529-8073-1718C2D0902D}" type="presOf" srcId="{DE15C386-79EA-41FC-8F78-3D598E5EE7CC}" destId="{98B47A84-DBC5-4F7D-9AF9-5D7A422A6289}" srcOrd="1" destOrd="0" presId="urn:microsoft.com/office/officeart/2005/8/layout/orgChart1"/>
    <dgm:cxn modelId="{520126AE-511F-46C4-AA9A-D7AC8C2EDD3F}" type="presOf" srcId="{D1B32037-454C-449B-8C50-57E75FAE84A8}" destId="{0E75C0C9-8A53-457F-B298-7B1652641A72}" srcOrd="0" destOrd="0" presId="urn:microsoft.com/office/officeart/2005/8/layout/orgChart1"/>
    <dgm:cxn modelId="{13FC15CA-A514-4841-BDC9-51C7A69856EC}" type="presOf" srcId="{A34E1EE4-A1CE-4E09-B413-2ACB568EC5AF}" destId="{F9994753-6B23-4824-913F-B2D583784150}" srcOrd="1" destOrd="0" presId="urn:microsoft.com/office/officeart/2005/8/layout/orgChart1"/>
    <dgm:cxn modelId="{85AFABCC-8150-402C-9AC1-D735E4F4BEA7}" type="presOf" srcId="{85E030DE-E580-4BB8-B073-AFA478C3957C}" destId="{B2CA8C01-5445-47A3-8EBA-FA8A2CF41746}" srcOrd="0" destOrd="0" presId="urn:microsoft.com/office/officeart/2005/8/layout/orgChart1"/>
    <dgm:cxn modelId="{92E0A1CF-61F1-41C7-8FD7-7124FACB9406}" srcId="{A0204EAA-8408-4209-A08D-B434FFB7CF93}" destId="{7E9C33AE-31B0-4E6E-9A69-6D14E6D20F78}" srcOrd="0" destOrd="0" parTransId="{81CAD4C8-FCB3-483C-9E09-D31E1B498B93}" sibTransId="{1EF279AE-9213-464F-B9DB-68FDB65252CC}"/>
    <dgm:cxn modelId="{6E34F7D1-7D26-4056-9CE7-4B0789E49776}" type="presOf" srcId="{93A6A47D-33F8-4DBD-A99B-21B78C844C96}" destId="{C168C0D3-1AE0-4F4E-AB1F-4F9EB8BE8B8F}" srcOrd="0" destOrd="0" presId="urn:microsoft.com/office/officeart/2005/8/layout/orgChart1"/>
    <dgm:cxn modelId="{655B54D3-08C5-4AF1-B9E9-D1CC0C045440}" type="presOf" srcId="{FC8D7FEA-C40D-48F2-8FF3-E01DC0B1C0E3}" destId="{C8DAADCB-E14D-495B-BCC3-05D602141CAE}" srcOrd="0" destOrd="0" presId="urn:microsoft.com/office/officeart/2005/8/layout/orgChart1"/>
    <dgm:cxn modelId="{FFC2A4D3-59A3-4B37-9397-5F9B488CE225}" type="presOf" srcId="{17CA71D4-8EE0-4E9F-9064-C1872FB381F4}" destId="{6E12D165-ED15-4553-9A29-9D43A952A4D4}" srcOrd="0" destOrd="0" presId="urn:microsoft.com/office/officeart/2005/8/layout/orgChart1"/>
    <dgm:cxn modelId="{C2F1EED3-C910-45ED-95B2-C09676B29742}" srcId="{FC8D7FEA-C40D-48F2-8FF3-E01DC0B1C0E3}" destId="{5B4F2C02-A52C-47E3-9E00-9194994D5D4D}" srcOrd="1" destOrd="0" parTransId="{E20C25F4-A588-4183-99D1-BCA9BCC8C170}" sibTransId="{3F8D6F12-D4D8-4680-896D-97FB882A55AF}"/>
    <dgm:cxn modelId="{5AE172D7-3AC4-4278-8F84-F855E12E7B14}" type="presOf" srcId="{6B55D40D-5F86-472B-8802-F4102B957A0B}" destId="{C35A233F-D2DA-4FC3-AAA5-F2519B2D8EAB}" srcOrd="1" destOrd="0" presId="urn:microsoft.com/office/officeart/2005/8/layout/orgChart1"/>
    <dgm:cxn modelId="{DEB0BAE0-F975-4B06-B78F-F12EC6D102D1}" type="presOf" srcId="{DE15C386-79EA-41FC-8F78-3D598E5EE7CC}" destId="{81678E8F-3667-4D54-A315-0CC99190B8BD}" srcOrd="0" destOrd="0" presId="urn:microsoft.com/office/officeart/2005/8/layout/orgChart1"/>
    <dgm:cxn modelId="{FBE69DE5-A4CD-4EDF-B655-1242775F4563}" srcId="{0C5396BB-E968-40A0-9544-20C22AEC43A3}" destId="{5EA4F7DB-04AE-474C-8322-FA2A4A603550}" srcOrd="0" destOrd="0" parTransId="{5ACAD33C-C5EF-43B8-8A9C-8E420E1044FE}" sibTransId="{ACEE9625-F030-447D-8B23-D08A25981788}"/>
    <dgm:cxn modelId="{4D032BF4-7E8E-47EA-9299-0C56D6D134F9}" srcId="{FC8D7FEA-C40D-48F2-8FF3-E01DC0B1C0E3}" destId="{0C5396BB-E968-40A0-9544-20C22AEC43A3}" srcOrd="0" destOrd="0" parTransId="{D698D482-8597-41BC-9487-B497309F8601}" sibTransId="{44FDBBF2-7C70-4A36-B591-DE3CF72FFB3E}"/>
    <dgm:cxn modelId="{D63B61F6-DBA6-44FF-B1FB-22D2D927D9D8}" type="presOf" srcId="{0C5396BB-E968-40A0-9544-20C22AEC43A3}" destId="{447800A1-EF52-4A20-8AE2-97732F5BA693}" srcOrd="0" destOrd="0" presId="urn:microsoft.com/office/officeart/2005/8/layout/orgChart1"/>
    <dgm:cxn modelId="{116B86F8-A372-4DB0-ABE8-8EBA7AAC2301}" srcId="{0C5396BB-E968-40A0-9544-20C22AEC43A3}" destId="{FE3ACE80-31BE-4119-B40F-95B31BC33A28}" srcOrd="3" destOrd="0" parTransId="{67812289-224F-47A6-9E68-C477BEC83CB5}" sibTransId="{FE676117-323E-44D6-998F-DB75C0F37CB5}"/>
    <dgm:cxn modelId="{84F732FC-C5D5-443C-B235-5C760D76E579}" srcId="{0C5396BB-E968-40A0-9544-20C22AEC43A3}" destId="{85E030DE-E580-4BB8-B073-AFA478C3957C}" srcOrd="4" destOrd="0" parTransId="{996F848E-61D1-4CCE-ACFB-37F40631ADB8}" sibTransId="{905FA16A-3549-4364-A8FF-8257507DBB66}"/>
    <dgm:cxn modelId="{0F01DAFC-2538-4CB8-9985-E454DC85252E}" type="presOf" srcId="{FE3ACE80-31BE-4119-B40F-95B31BC33A28}" destId="{C08521FF-9DD3-463D-BB5C-573EB7BB1D0D}" srcOrd="1" destOrd="0" presId="urn:microsoft.com/office/officeart/2005/8/layout/orgChart1"/>
    <dgm:cxn modelId="{735B2EFD-59B6-440C-AD1C-4D6B9A4D3276}" srcId="{A0204EAA-8408-4209-A08D-B434FFB7CF93}" destId="{3302B1E7-BAA2-481A-925A-56C58CF255DB}" srcOrd="2" destOrd="0" parTransId="{C5B70AAD-5D64-4B53-B280-FD8B47F4469B}" sibTransId="{18A7B59D-9179-4FA5-9E2B-F08707F70B2D}"/>
    <dgm:cxn modelId="{2DE7A9FF-1E03-478D-A8CB-C7A90B192F1D}" srcId="{0C5396BB-E968-40A0-9544-20C22AEC43A3}" destId="{A34E1EE4-A1CE-4E09-B413-2ACB568EC5AF}" srcOrd="1" destOrd="0" parTransId="{B21AC69E-C339-483C-94E3-5E897B0C234F}" sibTransId="{424387EF-70CB-4F07-A619-AC6FDAD91B3E}"/>
    <dgm:cxn modelId="{2BCDF897-1E46-47CA-B7C4-0EE8D7D7F3FC}" type="presParOf" srcId="{7E234900-9924-4696-9437-FB6588065427}" destId="{04501A7E-ADD4-403E-8B74-37E24663815E}" srcOrd="0" destOrd="0" presId="urn:microsoft.com/office/officeart/2005/8/layout/orgChart1"/>
    <dgm:cxn modelId="{E762D90F-D621-4B80-9821-D6AB78B4A64A}" type="presParOf" srcId="{04501A7E-ADD4-403E-8B74-37E24663815E}" destId="{3556C3E8-621D-444E-80E6-B5581FA98565}" srcOrd="0" destOrd="0" presId="urn:microsoft.com/office/officeart/2005/8/layout/orgChart1"/>
    <dgm:cxn modelId="{30E19A0E-11D0-405B-8F13-EE449F6ED74E}" type="presParOf" srcId="{3556C3E8-621D-444E-80E6-B5581FA98565}" destId="{C8DAADCB-E14D-495B-BCC3-05D602141CAE}" srcOrd="0" destOrd="0" presId="urn:microsoft.com/office/officeart/2005/8/layout/orgChart1"/>
    <dgm:cxn modelId="{874D814A-FA75-4A14-8881-80463FDDD6B5}" type="presParOf" srcId="{3556C3E8-621D-444E-80E6-B5581FA98565}" destId="{826E9E58-192D-4C6E-8600-EBAC5E7CB1B2}" srcOrd="1" destOrd="0" presId="urn:microsoft.com/office/officeart/2005/8/layout/orgChart1"/>
    <dgm:cxn modelId="{6B514815-9129-48DB-9777-E5763B11DEBA}" type="presParOf" srcId="{04501A7E-ADD4-403E-8B74-37E24663815E}" destId="{260821AE-A09B-4C7B-A133-F113A45E8144}" srcOrd="1" destOrd="0" presId="urn:microsoft.com/office/officeart/2005/8/layout/orgChart1"/>
    <dgm:cxn modelId="{CE2B4CA3-FFE3-45DF-841D-5C28D648FB9E}" type="presParOf" srcId="{260821AE-A09B-4C7B-A133-F113A45E8144}" destId="{669A6EBC-2024-4464-BD2A-91D0C16A4607}" srcOrd="0" destOrd="0" presId="urn:microsoft.com/office/officeart/2005/8/layout/orgChart1"/>
    <dgm:cxn modelId="{2B6D6D48-DB12-4729-A0AB-E5A163D9CA1D}" type="presParOf" srcId="{260821AE-A09B-4C7B-A133-F113A45E8144}" destId="{431C83F7-5BEB-4B98-9EE4-373F02F3781B}" srcOrd="1" destOrd="0" presId="urn:microsoft.com/office/officeart/2005/8/layout/orgChart1"/>
    <dgm:cxn modelId="{8C36CDDF-065D-4A16-B1F8-AF277420395B}" type="presParOf" srcId="{431C83F7-5BEB-4B98-9EE4-373F02F3781B}" destId="{9FAA8EFF-A007-410C-ABC0-2E298F041784}" srcOrd="0" destOrd="0" presId="urn:microsoft.com/office/officeart/2005/8/layout/orgChart1"/>
    <dgm:cxn modelId="{1A22B6D2-56EE-42C2-931E-9D3636F968D7}" type="presParOf" srcId="{9FAA8EFF-A007-410C-ABC0-2E298F041784}" destId="{447800A1-EF52-4A20-8AE2-97732F5BA693}" srcOrd="0" destOrd="0" presId="urn:microsoft.com/office/officeart/2005/8/layout/orgChart1"/>
    <dgm:cxn modelId="{E89E391A-6BA5-4AB3-B53F-F5622BF70F85}" type="presParOf" srcId="{9FAA8EFF-A007-410C-ABC0-2E298F041784}" destId="{3EA95273-AD99-4337-BAEF-FD8D979AD3D0}" srcOrd="1" destOrd="0" presId="urn:microsoft.com/office/officeart/2005/8/layout/orgChart1"/>
    <dgm:cxn modelId="{2B0D19D8-C4C6-41A5-AA9D-36FE957BD3B7}" type="presParOf" srcId="{431C83F7-5BEB-4B98-9EE4-373F02F3781B}" destId="{30A3B456-B890-4CFE-853D-CA4D30580A40}" srcOrd="1" destOrd="0" presId="urn:microsoft.com/office/officeart/2005/8/layout/orgChart1"/>
    <dgm:cxn modelId="{DF49A779-7056-41FA-BF3B-39377736262A}" type="presParOf" srcId="{30A3B456-B890-4CFE-853D-CA4D30580A40}" destId="{A505D168-C53D-4ADA-B9D1-09F78D379732}" srcOrd="0" destOrd="0" presId="urn:microsoft.com/office/officeart/2005/8/layout/orgChart1"/>
    <dgm:cxn modelId="{485F8125-3187-4DBC-A3B5-B9250A656AC1}" type="presParOf" srcId="{30A3B456-B890-4CFE-853D-CA4D30580A40}" destId="{BAE9EF8F-4656-4E09-89D2-54EE5022CADD}" srcOrd="1" destOrd="0" presId="urn:microsoft.com/office/officeart/2005/8/layout/orgChart1"/>
    <dgm:cxn modelId="{4348EAA4-F8DE-460E-95A9-763B89EEAC81}" type="presParOf" srcId="{BAE9EF8F-4656-4E09-89D2-54EE5022CADD}" destId="{FDD89597-FCB3-4A6E-B53A-B2A12ED60CE3}" srcOrd="0" destOrd="0" presId="urn:microsoft.com/office/officeart/2005/8/layout/orgChart1"/>
    <dgm:cxn modelId="{5F1179E5-84B8-40D2-BFBF-B2C44A39822C}" type="presParOf" srcId="{FDD89597-FCB3-4A6E-B53A-B2A12ED60CE3}" destId="{D61286DD-5667-4AB0-816F-C41BC27E2FAF}" srcOrd="0" destOrd="0" presId="urn:microsoft.com/office/officeart/2005/8/layout/orgChart1"/>
    <dgm:cxn modelId="{8CC4D636-E1BE-47DA-BF6C-7EF5147790CE}" type="presParOf" srcId="{FDD89597-FCB3-4A6E-B53A-B2A12ED60CE3}" destId="{3F74020E-F310-411E-8FE4-C6C781C66BFF}" srcOrd="1" destOrd="0" presId="urn:microsoft.com/office/officeart/2005/8/layout/orgChart1"/>
    <dgm:cxn modelId="{254CB63C-BAA7-4254-8999-B9159FF102F7}" type="presParOf" srcId="{BAE9EF8F-4656-4E09-89D2-54EE5022CADD}" destId="{4770E55B-AEAB-45FD-B0B4-2727D57B38B3}" srcOrd="1" destOrd="0" presId="urn:microsoft.com/office/officeart/2005/8/layout/orgChart1"/>
    <dgm:cxn modelId="{E35366FA-8776-45C3-9E70-9511A0DA4640}" type="presParOf" srcId="{BAE9EF8F-4656-4E09-89D2-54EE5022CADD}" destId="{45243E29-939B-4A3D-8995-78436139878D}" srcOrd="2" destOrd="0" presId="urn:microsoft.com/office/officeart/2005/8/layout/orgChart1"/>
    <dgm:cxn modelId="{7DA7DB22-76C7-4B9D-B2EF-5CE13CEFDE92}" type="presParOf" srcId="{30A3B456-B890-4CFE-853D-CA4D30580A40}" destId="{8499D4FF-F930-400C-AD91-81F9AD06CBEE}" srcOrd="2" destOrd="0" presId="urn:microsoft.com/office/officeart/2005/8/layout/orgChart1"/>
    <dgm:cxn modelId="{3A3E953A-18B3-4320-B66B-90B641E53B7D}" type="presParOf" srcId="{30A3B456-B890-4CFE-853D-CA4D30580A40}" destId="{C86BDC53-AB15-43D3-AB2F-0073EE914087}" srcOrd="3" destOrd="0" presId="urn:microsoft.com/office/officeart/2005/8/layout/orgChart1"/>
    <dgm:cxn modelId="{08128BC3-A327-413E-A173-8BB4BA322D9C}" type="presParOf" srcId="{C86BDC53-AB15-43D3-AB2F-0073EE914087}" destId="{D1C7D378-B47E-417A-AAB5-85812861A171}" srcOrd="0" destOrd="0" presId="urn:microsoft.com/office/officeart/2005/8/layout/orgChart1"/>
    <dgm:cxn modelId="{4EDB03E4-9943-4501-9973-539E81C47662}" type="presParOf" srcId="{D1C7D378-B47E-417A-AAB5-85812861A171}" destId="{2263A056-57F1-4EE1-8CEE-D9E4598C3018}" srcOrd="0" destOrd="0" presId="urn:microsoft.com/office/officeart/2005/8/layout/orgChart1"/>
    <dgm:cxn modelId="{8BB854D0-265B-48A6-97B5-67C184FE508E}" type="presParOf" srcId="{D1C7D378-B47E-417A-AAB5-85812861A171}" destId="{F9994753-6B23-4824-913F-B2D583784150}" srcOrd="1" destOrd="0" presId="urn:microsoft.com/office/officeart/2005/8/layout/orgChart1"/>
    <dgm:cxn modelId="{449BBC33-204C-438F-9C09-B29C66B81268}" type="presParOf" srcId="{C86BDC53-AB15-43D3-AB2F-0073EE914087}" destId="{6B5BFCC4-8A08-4044-BCDF-176B9E80A361}" srcOrd="1" destOrd="0" presId="urn:microsoft.com/office/officeart/2005/8/layout/orgChart1"/>
    <dgm:cxn modelId="{0E9DAAD0-BC5D-42E6-B6C3-9AA5917DD695}" type="presParOf" srcId="{C86BDC53-AB15-43D3-AB2F-0073EE914087}" destId="{52F68A43-A8FE-4277-99BB-D205B40E6877}" srcOrd="2" destOrd="0" presId="urn:microsoft.com/office/officeart/2005/8/layout/orgChart1"/>
    <dgm:cxn modelId="{497C2BD0-3DBB-414D-A938-98249980773E}" type="presParOf" srcId="{30A3B456-B890-4CFE-853D-CA4D30580A40}" destId="{03A8CB14-FA45-4E7A-941E-C9050E604040}" srcOrd="4" destOrd="0" presId="urn:microsoft.com/office/officeart/2005/8/layout/orgChart1"/>
    <dgm:cxn modelId="{F4F79738-5824-4DCB-A69A-883AA0981263}" type="presParOf" srcId="{30A3B456-B890-4CFE-853D-CA4D30580A40}" destId="{B3F7159E-19D4-490F-98F6-8A70B9614CE4}" srcOrd="5" destOrd="0" presId="urn:microsoft.com/office/officeart/2005/8/layout/orgChart1"/>
    <dgm:cxn modelId="{25186552-5E1A-4479-9307-78D8A1CE6073}" type="presParOf" srcId="{B3F7159E-19D4-490F-98F6-8A70B9614CE4}" destId="{27478DDD-EC52-46C1-B0E0-480AB8CE117C}" srcOrd="0" destOrd="0" presId="urn:microsoft.com/office/officeart/2005/8/layout/orgChart1"/>
    <dgm:cxn modelId="{DD1CE2D0-90A4-4FF2-86AE-6A1361601B24}" type="presParOf" srcId="{27478DDD-EC52-46C1-B0E0-480AB8CE117C}" destId="{0E75C0C9-8A53-457F-B298-7B1652641A72}" srcOrd="0" destOrd="0" presId="urn:microsoft.com/office/officeart/2005/8/layout/orgChart1"/>
    <dgm:cxn modelId="{546ADF90-3FD2-4C07-9672-1D03E4D6E8A0}" type="presParOf" srcId="{27478DDD-EC52-46C1-B0E0-480AB8CE117C}" destId="{6CD754E8-C552-43D0-80A9-603743FB1F0E}" srcOrd="1" destOrd="0" presId="urn:microsoft.com/office/officeart/2005/8/layout/orgChart1"/>
    <dgm:cxn modelId="{AE50F097-15C8-4AAE-AEFF-5671C750F3E9}" type="presParOf" srcId="{B3F7159E-19D4-490F-98F6-8A70B9614CE4}" destId="{B0DA725A-46EB-4FFE-A3CF-4845EF84EEA0}" srcOrd="1" destOrd="0" presId="urn:microsoft.com/office/officeart/2005/8/layout/orgChart1"/>
    <dgm:cxn modelId="{673D0F4D-03B1-4775-AE7B-356C8E78CAA5}" type="presParOf" srcId="{B3F7159E-19D4-490F-98F6-8A70B9614CE4}" destId="{9D1082DF-0B06-48F5-AE78-8773EEBD5F50}" srcOrd="2" destOrd="0" presId="urn:microsoft.com/office/officeart/2005/8/layout/orgChart1"/>
    <dgm:cxn modelId="{9C433D16-50A4-487B-B0A1-A400D5B218BC}" type="presParOf" srcId="{30A3B456-B890-4CFE-853D-CA4D30580A40}" destId="{EA4044A1-B555-47B2-87D3-AF7EA6C995C1}" srcOrd="6" destOrd="0" presId="urn:microsoft.com/office/officeart/2005/8/layout/orgChart1"/>
    <dgm:cxn modelId="{9A18ABEB-9D36-4C21-AEF7-FBF8C5525CFB}" type="presParOf" srcId="{30A3B456-B890-4CFE-853D-CA4D30580A40}" destId="{969C97F4-BFF3-447D-BD54-090BC454D586}" srcOrd="7" destOrd="0" presId="urn:microsoft.com/office/officeart/2005/8/layout/orgChart1"/>
    <dgm:cxn modelId="{867A7B57-07B5-440A-A997-3BB5198D061E}" type="presParOf" srcId="{969C97F4-BFF3-447D-BD54-090BC454D586}" destId="{9A0FA3C2-D421-4E95-8F51-BB725E876AED}" srcOrd="0" destOrd="0" presId="urn:microsoft.com/office/officeart/2005/8/layout/orgChart1"/>
    <dgm:cxn modelId="{C7A93F7A-3799-4F70-A1CE-98C63AF1CB60}" type="presParOf" srcId="{9A0FA3C2-D421-4E95-8F51-BB725E876AED}" destId="{438FA8F2-AB7D-42F9-A42A-E1B6CDCDD1F9}" srcOrd="0" destOrd="0" presId="urn:microsoft.com/office/officeart/2005/8/layout/orgChart1"/>
    <dgm:cxn modelId="{AD3D3D60-A6E1-4D6F-AFAB-594A2A3975D2}" type="presParOf" srcId="{9A0FA3C2-D421-4E95-8F51-BB725E876AED}" destId="{C08521FF-9DD3-463D-BB5C-573EB7BB1D0D}" srcOrd="1" destOrd="0" presId="urn:microsoft.com/office/officeart/2005/8/layout/orgChart1"/>
    <dgm:cxn modelId="{8AFDA38B-2796-40D3-91FE-1763D8F14B65}" type="presParOf" srcId="{969C97F4-BFF3-447D-BD54-090BC454D586}" destId="{69408205-94FB-429F-8C7D-A6E4CF7977ED}" srcOrd="1" destOrd="0" presId="urn:microsoft.com/office/officeart/2005/8/layout/orgChart1"/>
    <dgm:cxn modelId="{4FB938D6-0609-42CA-A19C-7026FC240BA1}" type="presParOf" srcId="{969C97F4-BFF3-447D-BD54-090BC454D586}" destId="{30127B37-C7AC-4DD0-A775-A8803A87630C}" srcOrd="2" destOrd="0" presId="urn:microsoft.com/office/officeart/2005/8/layout/orgChart1"/>
    <dgm:cxn modelId="{608E1858-8DFF-4F0E-BEB3-390F4FFFDEDE}" type="presParOf" srcId="{30A3B456-B890-4CFE-853D-CA4D30580A40}" destId="{CEB6D72F-AAFE-4FF0-8F2D-6E7A0247139A}" srcOrd="8" destOrd="0" presId="urn:microsoft.com/office/officeart/2005/8/layout/orgChart1"/>
    <dgm:cxn modelId="{7E24F79D-CFE6-470D-A0E4-4D8616BC88C1}" type="presParOf" srcId="{30A3B456-B890-4CFE-853D-CA4D30580A40}" destId="{A818BCC7-925E-4C97-8774-05C794579B59}" srcOrd="9" destOrd="0" presId="urn:microsoft.com/office/officeart/2005/8/layout/orgChart1"/>
    <dgm:cxn modelId="{2C126894-94F4-42F5-85FF-DD3B0B4F7193}" type="presParOf" srcId="{A818BCC7-925E-4C97-8774-05C794579B59}" destId="{3143D4DA-3B17-457E-BCC7-B687B36D1248}" srcOrd="0" destOrd="0" presId="urn:microsoft.com/office/officeart/2005/8/layout/orgChart1"/>
    <dgm:cxn modelId="{51CF74B7-8ACC-480E-A132-524F9920ED78}" type="presParOf" srcId="{3143D4DA-3B17-457E-BCC7-B687B36D1248}" destId="{B2CA8C01-5445-47A3-8EBA-FA8A2CF41746}" srcOrd="0" destOrd="0" presId="urn:microsoft.com/office/officeart/2005/8/layout/orgChart1"/>
    <dgm:cxn modelId="{E1B08EE4-6E8B-41FD-B162-0C37EC0B3CC0}" type="presParOf" srcId="{3143D4DA-3B17-457E-BCC7-B687B36D1248}" destId="{54404D15-DA87-4E9F-8A03-592025D60B70}" srcOrd="1" destOrd="0" presId="urn:microsoft.com/office/officeart/2005/8/layout/orgChart1"/>
    <dgm:cxn modelId="{2207833A-05B4-49A5-A3C1-79C575869EB8}" type="presParOf" srcId="{A818BCC7-925E-4C97-8774-05C794579B59}" destId="{0D4741D5-BBE2-4172-9B88-D907CBF71649}" srcOrd="1" destOrd="0" presId="urn:microsoft.com/office/officeart/2005/8/layout/orgChart1"/>
    <dgm:cxn modelId="{6F01E763-816E-4690-B693-53F35EA67A1E}" type="presParOf" srcId="{A818BCC7-925E-4C97-8774-05C794579B59}" destId="{9CA2F039-9E39-4483-96F7-34101730D540}" srcOrd="2" destOrd="0" presId="urn:microsoft.com/office/officeart/2005/8/layout/orgChart1"/>
    <dgm:cxn modelId="{DF8B618B-4881-4F12-A689-DE5B7FD1997E}" type="presParOf" srcId="{431C83F7-5BEB-4B98-9EE4-373F02F3781B}" destId="{37EF6063-C23B-442D-903A-C138BF4B3EBD}" srcOrd="2" destOrd="0" presId="urn:microsoft.com/office/officeart/2005/8/layout/orgChart1"/>
    <dgm:cxn modelId="{2F4C41A0-3FAC-40BC-A296-DD82C258203A}" type="presParOf" srcId="{260821AE-A09B-4C7B-A133-F113A45E8144}" destId="{CEF4353D-16D6-4B0A-976B-3EBA92E4B7D6}" srcOrd="2" destOrd="0" presId="urn:microsoft.com/office/officeart/2005/8/layout/orgChart1"/>
    <dgm:cxn modelId="{193C4D1D-A27B-45AB-9362-9EA1D8B6D007}" type="presParOf" srcId="{260821AE-A09B-4C7B-A133-F113A45E8144}" destId="{D6E8A379-9464-446D-B875-FE531F38736E}" srcOrd="3" destOrd="0" presId="urn:microsoft.com/office/officeart/2005/8/layout/orgChart1"/>
    <dgm:cxn modelId="{7F6C08D1-C6C5-4D73-8593-FEDB8878B236}" type="presParOf" srcId="{D6E8A379-9464-446D-B875-FE531F38736E}" destId="{9DBF1A73-7562-467D-9CCF-65399674DD58}" srcOrd="0" destOrd="0" presId="urn:microsoft.com/office/officeart/2005/8/layout/orgChart1"/>
    <dgm:cxn modelId="{ED5861A1-2135-479F-A8C5-A389B643BBC0}" type="presParOf" srcId="{9DBF1A73-7562-467D-9CCF-65399674DD58}" destId="{A4CC5099-E874-4613-9EF2-BEF91F1825F9}" srcOrd="0" destOrd="0" presId="urn:microsoft.com/office/officeart/2005/8/layout/orgChart1"/>
    <dgm:cxn modelId="{C67B6AC5-3CE1-4963-9533-CAE52DBC42CD}" type="presParOf" srcId="{9DBF1A73-7562-467D-9CCF-65399674DD58}" destId="{0D5B1707-6E8B-40BC-9044-1BEB66283B9F}" srcOrd="1" destOrd="0" presId="urn:microsoft.com/office/officeart/2005/8/layout/orgChart1"/>
    <dgm:cxn modelId="{0C28A7D1-C38B-46A0-A278-FB7C791B2EF6}" type="presParOf" srcId="{D6E8A379-9464-446D-B875-FE531F38736E}" destId="{87C64D39-D9ED-4EC0-8AB4-30CAD2822C7C}" srcOrd="1" destOrd="0" presId="urn:microsoft.com/office/officeart/2005/8/layout/orgChart1"/>
    <dgm:cxn modelId="{2FDBBD16-FA1B-4182-9E8B-25D2A05750A6}" type="presParOf" srcId="{87C64D39-D9ED-4EC0-8AB4-30CAD2822C7C}" destId="{CADCFCAF-AF40-4D1D-A1C0-E740A10FF1DC}" srcOrd="0" destOrd="0" presId="urn:microsoft.com/office/officeart/2005/8/layout/orgChart1"/>
    <dgm:cxn modelId="{95ADE4B8-7DA0-4039-9822-376F5A3E9DF1}" type="presParOf" srcId="{87C64D39-D9ED-4EC0-8AB4-30CAD2822C7C}" destId="{363E01D1-B62A-40FC-8C8B-D2FAB8950291}" srcOrd="1" destOrd="0" presId="urn:microsoft.com/office/officeart/2005/8/layout/orgChart1"/>
    <dgm:cxn modelId="{28C3126D-A754-4926-BA95-D8AB9F7087C8}" type="presParOf" srcId="{363E01D1-B62A-40FC-8C8B-D2FAB8950291}" destId="{E7531874-054F-446F-9BBC-2123FFB59BF7}" srcOrd="0" destOrd="0" presId="urn:microsoft.com/office/officeart/2005/8/layout/orgChart1"/>
    <dgm:cxn modelId="{BFB698CC-1FA9-4584-A106-9D6EFFAACE2A}" type="presParOf" srcId="{E7531874-054F-446F-9BBC-2123FFB59BF7}" destId="{EEDCED98-29AD-4FB8-BE76-77C63C2C644F}" srcOrd="0" destOrd="0" presId="urn:microsoft.com/office/officeart/2005/8/layout/orgChart1"/>
    <dgm:cxn modelId="{4F736523-E34D-4186-A962-FCE2A977D64B}" type="presParOf" srcId="{E7531874-054F-446F-9BBC-2123FFB59BF7}" destId="{DBA9031B-3BFA-445F-A1A2-436985C98733}" srcOrd="1" destOrd="0" presId="urn:microsoft.com/office/officeart/2005/8/layout/orgChart1"/>
    <dgm:cxn modelId="{BAED003B-6780-4F72-85DA-D3B1C4DC7E7B}" type="presParOf" srcId="{363E01D1-B62A-40FC-8C8B-D2FAB8950291}" destId="{3D90A801-6B97-4159-AEE9-B469C408D97C}" srcOrd="1" destOrd="0" presId="urn:microsoft.com/office/officeart/2005/8/layout/orgChart1"/>
    <dgm:cxn modelId="{0BCD5ED9-6E67-4437-9E45-0188811EE53E}" type="presParOf" srcId="{363E01D1-B62A-40FC-8C8B-D2FAB8950291}" destId="{90882D75-AFF3-49E2-86CA-39615EB7A1FA}" srcOrd="2" destOrd="0" presId="urn:microsoft.com/office/officeart/2005/8/layout/orgChart1"/>
    <dgm:cxn modelId="{682DA8F8-5569-4A17-AF6A-15D842320968}" type="presParOf" srcId="{87C64D39-D9ED-4EC0-8AB4-30CAD2822C7C}" destId="{C168C0D3-1AE0-4F4E-AB1F-4F9EB8BE8B8F}" srcOrd="2" destOrd="0" presId="urn:microsoft.com/office/officeart/2005/8/layout/orgChart1"/>
    <dgm:cxn modelId="{C1E9855D-398D-463F-85FE-2CFC37D3C1A3}" type="presParOf" srcId="{87C64D39-D9ED-4EC0-8AB4-30CAD2822C7C}" destId="{07B9AAD6-343A-4587-85BC-3800D787B4DC}" srcOrd="3" destOrd="0" presId="urn:microsoft.com/office/officeart/2005/8/layout/orgChart1"/>
    <dgm:cxn modelId="{C7181DD9-9422-460B-8010-91A8F60EDCC7}" type="presParOf" srcId="{07B9AAD6-343A-4587-85BC-3800D787B4DC}" destId="{4470C330-8349-4FBA-93D4-845A64ABFE9C}" srcOrd="0" destOrd="0" presId="urn:microsoft.com/office/officeart/2005/8/layout/orgChart1"/>
    <dgm:cxn modelId="{F8E0C87C-6DBE-4149-8E47-22FCFC2150EB}" type="presParOf" srcId="{4470C330-8349-4FBA-93D4-845A64ABFE9C}" destId="{A979E8A1-DCC3-4865-893C-E2D420896AC1}" srcOrd="0" destOrd="0" presId="urn:microsoft.com/office/officeart/2005/8/layout/orgChart1"/>
    <dgm:cxn modelId="{C9EA7CBD-D513-454D-A23A-871F54FBD22C}" type="presParOf" srcId="{4470C330-8349-4FBA-93D4-845A64ABFE9C}" destId="{1DB7C86E-5AB1-408B-BF34-5FA2684447D4}" srcOrd="1" destOrd="0" presId="urn:microsoft.com/office/officeart/2005/8/layout/orgChart1"/>
    <dgm:cxn modelId="{38176964-EF95-4427-A8E9-973FF14EAF40}" type="presParOf" srcId="{07B9AAD6-343A-4587-85BC-3800D787B4DC}" destId="{AC022A53-5608-457B-BCD8-3BF6CEE846BC}" srcOrd="1" destOrd="0" presId="urn:microsoft.com/office/officeart/2005/8/layout/orgChart1"/>
    <dgm:cxn modelId="{A944BC96-FB79-4888-98D7-4688DE138BCE}" type="presParOf" srcId="{07B9AAD6-343A-4587-85BC-3800D787B4DC}" destId="{2F1AE940-0CC2-4429-8E33-2919BECD0056}" srcOrd="2" destOrd="0" presId="urn:microsoft.com/office/officeart/2005/8/layout/orgChart1"/>
    <dgm:cxn modelId="{E6AA9FCA-450F-4003-89C9-0C6C14201AF6}" type="presParOf" srcId="{D6E8A379-9464-446D-B875-FE531F38736E}" destId="{0756050F-5A89-482D-970C-DB98C5D685E8}" srcOrd="2" destOrd="0" presId="urn:microsoft.com/office/officeart/2005/8/layout/orgChart1"/>
    <dgm:cxn modelId="{9A040973-991B-48EE-98E5-1C5BE2983C1E}" type="presParOf" srcId="{260821AE-A09B-4C7B-A133-F113A45E8144}" destId="{0470A87A-9DE8-4CBC-B6E2-10957A0D66AB}" srcOrd="4" destOrd="0" presId="urn:microsoft.com/office/officeart/2005/8/layout/orgChart1"/>
    <dgm:cxn modelId="{BB0A9E38-B69D-4311-A3FD-9E11B89F9DBF}" type="presParOf" srcId="{260821AE-A09B-4C7B-A133-F113A45E8144}" destId="{6A829BA8-8951-4EAC-94AA-3F04066F8FCB}" srcOrd="5" destOrd="0" presId="urn:microsoft.com/office/officeart/2005/8/layout/orgChart1"/>
    <dgm:cxn modelId="{DF5E7AC7-C51C-482D-ADC6-60F537770B77}" type="presParOf" srcId="{6A829BA8-8951-4EAC-94AA-3F04066F8FCB}" destId="{6ED4E943-92B6-47D5-9293-D1E4ADAFA6C7}" srcOrd="0" destOrd="0" presId="urn:microsoft.com/office/officeart/2005/8/layout/orgChart1"/>
    <dgm:cxn modelId="{33C11C0D-F219-4B08-8034-4CA7654443AE}" type="presParOf" srcId="{6ED4E943-92B6-47D5-9293-D1E4ADAFA6C7}" destId="{A27245E8-82E2-405A-A530-C609F2D5FC5E}" srcOrd="0" destOrd="0" presId="urn:microsoft.com/office/officeart/2005/8/layout/orgChart1"/>
    <dgm:cxn modelId="{70C5A4A5-C8E7-4F8E-B578-673B3E5F0B34}" type="presParOf" srcId="{6ED4E943-92B6-47D5-9293-D1E4ADAFA6C7}" destId="{A9B9F2E7-C0A2-4829-8335-3F0B1CAD06A8}" srcOrd="1" destOrd="0" presId="urn:microsoft.com/office/officeart/2005/8/layout/orgChart1"/>
    <dgm:cxn modelId="{667EA157-A9B1-440B-AED0-55DFFB80E46B}" type="presParOf" srcId="{6A829BA8-8951-4EAC-94AA-3F04066F8FCB}" destId="{3BF2DE2D-A1F5-46B6-B92D-FA8F360AB4FD}" srcOrd="1" destOrd="0" presId="urn:microsoft.com/office/officeart/2005/8/layout/orgChart1"/>
    <dgm:cxn modelId="{9163B12A-E00B-4978-A884-9257CD162714}" type="presParOf" srcId="{3BF2DE2D-A1F5-46B6-B92D-FA8F360AB4FD}" destId="{12B34F12-6B5D-4DAE-9A26-8F2AB4A99A7D}" srcOrd="0" destOrd="0" presId="urn:microsoft.com/office/officeart/2005/8/layout/orgChart1"/>
    <dgm:cxn modelId="{172E1B26-8ABC-448F-B8C9-80F2F1ECC382}" type="presParOf" srcId="{3BF2DE2D-A1F5-46B6-B92D-FA8F360AB4FD}" destId="{EDD2DCB4-713A-4A04-AEF1-3AC2BC67CC6A}" srcOrd="1" destOrd="0" presId="urn:microsoft.com/office/officeart/2005/8/layout/orgChart1"/>
    <dgm:cxn modelId="{56E36481-326E-4E19-9EA9-45E7FC1C8F25}" type="presParOf" srcId="{EDD2DCB4-713A-4A04-AEF1-3AC2BC67CC6A}" destId="{D850AF9E-C167-4AE7-A53C-862B5B2398BE}" srcOrd="0" destOrd="0" presId="urn:microsoft.com/office/officeart/2005/8/layout/orgChart1"/>
    <dgm:cxn modelId="{7E6A44FE-CDBE-41D9-9119-FB04DA8242CA}" type="presParOf" srcId="{D850AF9E-C167-4AE7-A53C-862B5B2398BE}" destId="{01B10B16-4F64-44CE-A67E-75080A042E7F}" srcOrd="0" destOrd="0" presId="urn:microsoft.com/office/officeart/2005/8/layout/orgChart1"/>
    <dgm:cxn modelId="{A93113B2-93E1-4887-B43B-1DC7C498ED1B}" type="presParOf" srcId="{D850AF9E-C167-4AE7-A53C-862B5B2398BE}" destId="{1A63B203-C497-454B-AFA1-D20F7F31B7B9}" srcOrd="1" destOrd="0" presId="urn:microsoft.com/office/officeart/2005/8/layout/orgChart1"/>
    <dgm:cxn modelId="{C589EFE1-BC4A-470F-A6C1-D37BF652F5FB}" type="presParOf" srcId="{EDD2DCB4-713A-4A04-AEF1-3AC2BC67CC6A}" destId="{B5B9D963-7D84-47AB-9319-1A9D2082DE03}" srcOrd="1" destOrd="0" presId="urn:microsoft.com/office/officeart/2005/8/layout/orgChart1"/>
    <dgm:cxn modelId="{E7809DF4-840F-4975-8727-00BDF103AB3B}" type="presParOf" srcId="{EDD2DCB4-713A-4A04-AEF1-3AC2BC67CC6A}" destId="{6CF57DCF-3903-4BB6-8896-271760A862DA}" srcOrd="2" destOrd="0" presId="urn:microsoft.com/office/officeart/2005/8/layout/orgChart1"/>
    <dgm:cxn modelId="{8A57A642-30DB-4AD2-AD2A-8AB53DEBFA6F}" type="presParOf" srcId="{3BF2DE2D-A1F5-46B6-B92D-FA8F360AB4FD}" destId="{B6DADE5F-65CA-4E5A-A0A1-36EC46F1B608}" srcOrd="2" destOrd="0" presId="urn:microsoft.com/office/officeart/2005/8/layout/orgChart1"/>
    <dgm:cxn modelId="{B59E510C-3812-4251-ADAF-565ABBA221C6}" type="presParOf" srcId="{3BF2DE2D-A1F5-46B6-B92D-FA8F360AB4FD}" destId="{8AF05019-5189-4259-88A5-6703305761B0}" srcOrd="3" destOrd="0" presId="urn:microsoft.com/office/officeart/2005/8/layout/orgChart1"/>
    <dgm:cxn modelId="{5E920156-708C-4B1D-84B1-BED678661E0B}" type="presParOf" srcId="{8AF05019-5189-4259-88A5-6703305761B0}" destId="{ACF3053F-D176-4716-9DAC-5A7402EE5788}" srcOrd="0" destOrd="0" presId="urn:microsoft.com/office/officeart/2005/8/layout/orgChart1"/>
    <dgm:cxn modelId="{9FFBE653-8544-4CD1-9213-48E71F4CAEB1}" type="presParOf" srcId="{ACF3053F-D176-4716-9DAC-5A7402EE5788}" destId="{962E17E0-45C1-4E7E-BF67-FDFC2293EE58}" srcOrd="0" destOrd="0" presId="urn:microsoft.com/office/officeart/2005/8/layout/orgChart1"/>
    <dgm:cxn modelId="{CF2B6671-E27E-48ED-8945-8FE7FA4F9103}" type="presParOf" srcId="{ACF3053F-D176-4716-9DAC-5A7402EE5788}" destId="{F82B7C92-CC6C-4C58-BFA8-5C799557D2DE}" srcOrd="1" destOrd="0" presId="urn:microsoft.com/office/officeart/2005/8/layout/orgChart1"/>
    <dgm:cxn modelId="{030E16B6-93E9-4A81-834A-2A9F42A8CB16}" type="presParOf" srcId="{8AF05019-5189-4259-88A5-6703305761B0}" destId="{9C27D788-091E-4D2C-ADA7-8865AE38C49C}" srcOrd="1" destOrd="0" presId="urn:microsoft.com/office/officeart/2005/8/layout/orgChart1"/>
    <dgm:cxn modelId="{583947AE-CB39-4C1B-BB3A-CBE321AB8E5E}" type="presParOf" srcId="{8AF05019-5189-4259-88A5-6703305761B0}" destId="{E2E22EA9-F5C3-4AD3-8A8A-FC64EFCE8052}" srcOrd="2" destOrd="0" presId="urn:microsoft.com/office/officeart/2005/8/layout/orgChart1"/>
    <dgm:cxn modelId="{3804D131-922D-4CD9-BA2D-CE5A7AD4DD01}" type="presParOf" srcId="{3BF2DE2D-A1F5-46B6-B92D-FA8F360AB4FD}" destId="{CBFE10E7-E89C-4758-B13C-0CE725BC0B1F}" srcOrd="4" destOrd="0" presId="urn:microsoft.com/office/officeart/2005/8/layout/orgChart1"/>
    <dgm:cxn modelId="{F3A74CEA-64AB-4EB6-8E30-AD2E924B70F7}" type="presParOf" srcId="{3BF2DE2D-A1F5-46B6-B92D-FA8F360AB4FD}" destId="{90A5B8E8-A1CF-46AD-8E2A-727B09880F8D}" srcOrd="5" destOrd="0" presId="urn:microsoft.com/office/officeart/2005/8/layout/orgChart1"/>
    <dgm:cxn modelId="{29C840D9-AEB7-48ED-B626-78416899FE25}" type="presParOf" srcId="{90A5B8E8-A1CF-46AD-8E2A-727B09880F8D}" destId="{CC7A2C21-226F-4654-B148-ADEC60D0B832}" srcOrd="0" destOrd="0" presId="urn:microsoft.com/office/officeart/2005/8/layout/orgChart1"/>
    <dgm:cxn modelId="{EFBDEE07-6F9E-4045-BB69-BBAD8E6688F4}" type="presParOf" srcId="{CC7A2C21-226F-4654-B148-ADEC60D0B832}" destId="{D3439CCB-7897-47B6-BD7C-284228ACFF5D}" srcOrd="0" destOrd="0" presId="urn:microsoft.com/office/officeart/2005/8/layout/orgChart1"/>
    <dgm:cxn modelId="{BBA7BCFB-3347-4E6B-AD48-E8CE6C6DDD81}" type="presParOf" srcId="{CC7A2C21-226F-4654-B148-ADEC60D0B832}" destId="{D7D5146D-1EA1-4FC9-82C0-03598CEB7A7E}" srcOrd="1" destOrd="0" presId="urn:microsoft.com/office/officeart/2005/8/layout/orgChart1"/>
    <dgm:cxn modelId="{84D6EA19-4C1D-46D8-B77C-98EA6EA8321E}" type="presParOf" srcId="{90A5B8E8-A1CF-46AD-8E2A-727B09880F8D}" destId="{543B1D84-39F3-4E9B-AE1F-135252B0FAE7}" srcOrd="1" destOrd="0" presId="urn:microsoft.com/office/officeart/2005/8/layout/orgChart1"/>
    <dgm:cxn modelId="{1CD5424A-BF3C-47BF-9DA3-2A56C5A39153}" type="presParOf" srcId="{90A5B8E8-A1CF-46AD-8E2A-727B09880F8D}" destId="{75D6F46D-13EE-4E79-BAE8-4711628E34F4}" srcOrd="2" destOrd="0" presId="urn:microsoft.com/office/officeart/2005/8/layout/orgChart1"/>
    <dgm:cxn modelId="{5D74DC36-3AEA-4148-A5DB-EC17EDE0519E}" type="presParOf" srcId="{6A829BA8-8951-4EAC-94AA-3F04066F8FCB}" destId="{0291CA16-20E6-4236-88F0-F97A0634E43A}" srcOrd="2" destOrd="0" presId="urn:microsoft.com/office/officeart/2005/8/layout/orgChart1"/>
    <dgm:cxn modelId="{7ADBF909-9E91-4959-B864-AF33C43736DB}" type="presParOf" srcId="{260821AE-A09B-4C7B-A133-F113A45E8144}" destId="{6E12D165-ED15-4553-9A29-9D43A952A4D4}" srcOrd="6" destOrd="0" presId="urn:microsoft.com/office/officeart/2005/8/layout/orgChart1"/>
    <dgm:cxn modelId="{7F8574DB-F0F3-4630-B25A-D3A4819B0137}" type="presParOf" srcId="{260821AE-A09B-4C7B-A133-F113A45E8144}" destId="{0416202D-D970-427B-A429-B70CD3C18364}" srcOrd="7" destOrd="0" presId="urn:microsoft.com/office/officeart/2005/8/layout/orgChart1"/>
    <dgm:cxn modelId="{66F1DDDC-D63A-465B-B4C2-F7DF531CB14D}" type="presParOf" srcId="{0416202D-D970-427B-A429-B70CD3C18364}" destId="{A51C89CB-DF7B-40C1-922F-A6D226E1BBAF}" srcOrd="0" destOrd="0" presId="urn:microsoft.com/office/officeart/2005/8/layout/orgChart1"/>
    <dgm:cxn modelId="{1F26CDB9-2CB4-4977-9A2A-283A14F28BE2}" type="presParOf" srcId="{A51C89CB-DF7B-40C1-922F-A6D226E1BBAF}" destId="{F89A89EE-7C87-4F37-9B78-B6E1FD5012AC}" srcOrd="0" destOrd="0" presId="urn:microsoft.com/office/officeart/2005/8/layout/orgChart1"/>
    <dgm:cxn modelId="{69F12F84-0213-48EE-A4D7-6002450FD985}" type="presParOf" srcId="{A51C89CB-DF7B-40C1-922F-A6D226E1BBAF}" destId="{72575CB8-5F54-4927-B84C-ABB7F1048151}" srcOrd="1" destOrd="0" presId="urn:microsoft.com/office/officeart/2005/8/layout/orgChart1"/>
    <dgm:cxn modelId="{48A250E7-6D82-4C1F-BAFF-6F687A51F075}" type="presParOf" srcId="{0416202D-D970-427B-A429-B70CD3C18364}" destId="{05F2FEE9-2711-4129-9205-1C2212C10647}" srcOrd="1" destOrd="0" presId="urn:microsoft.com/office/officeart/2005/8/layout/orgChart1"/>
    <dgm:cxn modelId="{48591831-698D-4344-8238-83EA265EDECF}" type="presParOf" srcId="{05F2FEE9-2711-4129-9205-1C2212C10647}" destId="{0FD925A8-A4D4-43EC-8AE1-4DFC92A9F2BD}" srcOrd="0" destOrd="0" presId="urn:microsoft.com/office/officeart/2005/8/layout/orgChart1"/>
    <dgm:cxn modelId="{A0E9036E-5E9A-4B4A-9723-AED822E7F484}" type="presParOf" srcId="{05F2FEE9-2711-4129-9205-1C2212C10647}" destId="{E27DB193-B6E4-44EE-BFFF-CF24243FB367}" srcOrd="1" destOrd="0" presId="urn:microsoft.com/office/officeart/2005/8/layout/orgChart1"/>
    <dgm:cxn modelId="{5ECEE66D-9F4D-4BEA-A1EC-9071E6EB37C7}" type="presParOf" srcId="{E27DB193-B6E4-44EE-BFFF-CF24243FB367}" destId="{0BB2493E-567F-4DA5-848C-242F3E54D8BE}" srcOrd="0" destOrd="0" presId="urn:microsoft.com/office/officeart/2005/8/layout/orgChart1"/>
    <dgm:cxn modelId="{6024D8DC-0D44-46F6-B938-65F85664327D}" type="presParOf" srcId="{0BB2493E-567F-4DA5-848C-242F3E54D8BE}" destId="{260053D9-3F8D-4005-A7B6-761E877EEA04}" srcOrd="0" destOrd="0" presId="urn:microsoft.com/office/officeart/2005/8/layout/orgChart1"/>
    <dgm:cxn modelId="{60C647D0-8F4B-4CB3-A21E-B80A0307AB9F}" type="presParOf" srcId="{0BB2493E-567F-4DA5-848C-242F3E54D8BE}" destId="{58792AEF-DB10-42B4-9BAC-4775D7974FB0}" srcOrd="1" destOrd="0" presId="urn:microsoft.com/office/officeart/2005/8/layout/orgChart1"/>
    <dgm:cxn modelId="{84988ABF-86BE-4275-A1C2-ED3B10693B82}" type="presParOf" srcId="{E27DB193-B6E4-44EE-BFFF-CF24243FB367}" destId="{84E8CB0B-9746-418B-9571-745528C305CB}" srcOrd="1" destOrd="0" presId="urn:microsoft.com/office/officeart/2005/8/layout/orgChart1"/>
    <dgm:cxn modelId="{FCF9F2DC-0375-4E0D-BD77-9B4087FC3446}" type="presParOf" srcId="{E27DB193-B6E4-44EE-BFFF-CF24243FB367}" destId="{7D337244-6D01-4843-8DA0-8E30E63067E7}" srcOrd="2" destOrd="0" presId="urn:microsoft.com/office/officeart/2005/8/layout/orgChart1"/>
    <dgm:cxn modelId="{ACA56A43-8A71-4CA6-8D90-D8AE81898FB2}" type="presParOf" srcId="{05F2FEE9-2711-4129-9205-1C2212C10647}" destId="{707FC975-6064-4210-BDAF-E7172D5098F6}" srcOrd="2" destOrd="0" presId="urn:microsoft.com/office/officeart/2005/8/layout/orgChart1"/>
    <dgm:cxn modelId="{2A90DBD8-23EC-460E-B929-F7FF424D506F}" type="presParOf" srcId="{05F2FEE9-2711-4129-9205-1C2212C10647}" destId="{E2DFB032-5A40-4F4F-88D4-28496F3AEB9D}" srcOrd="3" destOrd="0" presId="urn:microsoft.com/office/officeart/2005/8/layout/orgChart1"/>
    <dgm:cxn modelId="{D2DD0B5B-1053-43F8-88E3-9ED40C2503A8}" type="presParOf" srcId="{E2DFB032-5A40-4F4F-88D4-28496F3AEB9D}" destId="{37B45345-E5DC-42A7-B83E-BAF3B6EBC204}" srcOrd="0" destOrd="0" presId="urn:microsoft.com/office/officeart/2005/8/layout/orgChart1"/>
    <dgm:cxn modelId="{76CC641B-8716-4698-9493-CC2E5DF503E1}" type="presParOf" srcId="{37B45345-E5DC-42A7-B83E-BAF3B6EBC204}" destId="{81678E8F-3667-4D54-A315-0CC99190B8BD}" srcOrd="0" destOrd="0" presId="urn:microsoft.com/office/officeart/2005/8/layout/orgChart1"/>
    <dgm:cxn modelId="{1A619052-AD0E-4625-85C7-62810157221D}" type="presParOf" srcId="{37B45345-E5DC-42A7-B83E-BAF3B6EBC204}" destId="{98B47A84-DBC5-4F7D-9AF9-5D7A422A6289}" srcOrd="1" destOrd="0" presId="urn:microsoft.com/office/officeart/2005/8/layout/orgChart1"/>
    <dgm:cxn modelId="{BECC6706-F925-420E-8023-1E4CC94D21C4}" type="presParOf" srcId="{E2DFB032-5A40-4F4F-88D4-28496F3AEB9D}" destId="{BD63C360-F56D-4853-8562-0894DB7BB2D0}" srcOrd="1" destOrd="0" presId="urn:microsoft.com/office/officeart/2005/8/layout/orgChart1"/>
    <dgm:cxn modelId="{E52CD26B-E2DE-4E91-BF2E-81BBF14C7892}" type="presParOf" srcId="{E2DFB032-5A40-4F4F-88D4-28496F3AEB9D}" destId="{4AEFFD01-138E-4CDB-ADB9-F9FD8BF2E5BF}" srcOrd="2" destOrd="0" presId="urn:microsoft.com/office/officeart/2005/8/layout/orgChart1"/>
    <dgm:cxn modelId="{BEAC8037-C6DA-46FA-8E33-1D92F3F8468B}" type="presParOf" srcId="{05F2FEE9-2711-4129-9205-1C2212C10647}" destId="{6E795CFB-8125-4E3C-B454-ABAE0B50E1C1}" srcOrd="4" destOrd="0" presId="urn:microsoft.com/office/officeart/2005/8/layout/orgChart1"/>
    <dgm:cxn modelId="{BC09D056-4699-4056-AE41-405877869F30}" type="presParOf" srcId="{05F2FEE9-2711-4129-9205-1C2212C10647}" destId="{B5CFB50A-1579-4EB1-985D-F7A34F01C82E}" srcOrd="5" destOrd="0" presId="urn:microsoft.com/office/officeart/2005/8/layout/orgChart1"/>
    <dgm:cxn modelId="{7D90418B-5D45-4A06-B1F1-536918FB5199}" type="presParOf" srcId="{B5CFB50A-1579-4EB1-985D-F7A34F01C82E}" destId="{D54FDB8E-587B-47BA-88E1-DF76530F6F6B}" srcOrd="0" destOrd="0" presId="urn:microsoft.com/office/officeart/2005/8/layout/orgChart1"/>
    <dgm:cxn modelId="{51929C82-0B67-474F-8F2D-CE7343964C34}" type="presParOf" srcId="{D54FDB8E-587B-47BA-88E1-DF76530F6F6B}" destId="{4C9CA43F-85E0-4C4C-9E79-47EAE47BAFEB}" srcOrd="0" destOrd="0" presId="urn:microsoft.com/office/officeart/2005/8/layout/orgChart1"/>
    <dgm:cxn modelId="{1834B1A4-0C97-4476-B78D-D5534766E350}" type="presParOf" srcId="{D54FDB8E-587B-47BA-88E1-DF76530F6F6B}" destId="{C35A233F-D2DA-4FC3-AAA5-F2519B2D8EAB}" srcOrd="1" destOrd="0" presId="urn:microsoft.com/office/officeart/2005/8/layout/orgChart1"/>
    <dgm:cxn modelId="{D64D9EC9-CBC0-4FCD-9BFF-605C818B494E}" type="presParOf" srcId="{B5CFB50A-1579-4EB1-985D-F7A34F01C82E}" destId="{176C8A55-D5D1-4A46-A05F-F87DEE0B0ACF}" srcOrd="1" destOrd="0" presId="urn:microsoft.com/office/officeart/2005/8/layout/orgChart1"/>
    <dgm:cxn modelId="{9FBE220B-8158-41CA-814D-B9F089C385C3}" type="presParOf" srcId="{B5CFB50A-1579-4EB1-985D-F7A34F01C82E}" destId="{0F332616-8ED9-44A9-A831-EA1407E3D79A}" srcOrd="2" destOrd="0" presId="urn:microsoft.com/office/officeart/2005/8/layout/orgChart1"/>
    <dgm:cxn modelId="{45CE1746-2C19-479A-AF74-647BC82F01DF}" type="presParOf" srcId="{0416202D-D970-427B-A429-B70CD3C18364}" destId="{F49E357D-2D83-4685-9330-108444EAEDF7}" srcOrd="2" destOrd="0" presId="urn:microsoft.com/office/officeart/2005/8/layout/orgChart1"/>
    <dgm:cxn modelId="{E8E1AD76-1854-4DFC-9956-9FDB5A90203E}" type="presParOf" srcId="{04501A7E-ADD4-403E-8B74-37E24663815E}" destId="{C7F0C702-74A4-4DC4-871B-3ABFFEB2D26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C958E-FD44-4744-AE69-25F7D8484602}">
      <dsp:nvSpPr>
        <dsp:cNvPr id="0" name=""/>
        <dsp:cNvSpPr/>
      </dsp:nvSpPr>
      <dsp:spPr>
        <a:xfrm>
          <a:off x="2780" y="1674144"/>
          <a:ext cx="1618346" cy="6473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LOGIN</a:t>
          </a:r>
        </a:p>
      </dsp:txBody>
      <dsp:txXfrm>
        <a:off x="326449" y="1674144"/>
        <a:ext cx="971008" cy="647338"/>
      </dsp:txXfrm>
    </dsp:sp>
    <dsp:sp modelId="{D30367AC-5033-4047-B594-C5F6683B993F}">
      <dsp:nvSpPr>
        <dsp:cNvPr id="0" name=""/>
        <dsp:cNvSpPr/>
      </dsp:nvSpPr>
      <dsp:spPr>
        <a:xfrm>
          <a:off x="1459291" y="1674144"/>
          <a:ext cx="1618346" cy="6473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MODULES (</a:t>
          </a:r>
          <a:r>
            <a:rPr lang="en-US" sz="1100" kern="1200" dirty="0" err="1"/>
            <a:t>e.g</a:t>
          </a:r>
          <a:r>
            <a:rPr lang="en-US" sz="1100" kern="1200" dirty="0"/>
            <a:t> Facilities Reservation)</a:t>
          </a:r>
        </a:p>
      </dsp:txBody>
      <dsp:txXfrm>
        <a:off x="1782960" y="1674144"/>
        <a:ext cx="971008" cy="647338"/>
      </dsp:txXfrm>
    </dsp:sp>
    <dsp:sp modelId="{10C4139B-E9D8-4A85-B874-3DCD54F379DF}">
      <dsp:nvSpPr>
        <dsp:cNvPr id="0" name=""/>
        <dsp:cNvSpPr/>
      </dsp:nvSpPr>
      <dsp:spPr>
        <a:xfrm>
          <a:off x="2915803" y="1674144"/>
          <a:ext cx="1618346" cy="6473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DATABASE</a:t>
          </a:r>
        </a:p>
      </dsp:txBody>
      <dsp:txXfrm>
        <a:off x="3239472" y="1674144"/>
        <a:ext cx="971008" cy="647338"/>
      </dsp:txXfrm>
    </dsp:sp>
    <dsp:sp modelId="{B5C935A4-645D-4AA0-A545-55A11962CB40}">
      <dsp:nvSpPr>
        <dsp:cNvPr id="0" name=""/>
        <dsp:cNvSpPr/>
      </dsp:nvSpPr>
      <dsp:spPr>
        <a:xfrm>
          <a:off x="4372315" y="1674144"/>
          <a:ext cx="1618346" cy="6473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END</a:t>
          </a:r>
        </a:p>
      </dsp:txBody>
      <dsp:txXfrm>
        <a:off x="4695984" y="1674144"/>
        <a:ext cx="971008" cy="647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95CFB-8125-4E3C-B454-ABAE0B50E1C1}">
      <dsp:nvSpPr>
        <dsp:cNvPr id="0" name=""/>
        <dsp:cNvSpPr/>
      </dsp:nvSpPr>
      <dsp:spPr>
        <a:xfrm>
          <a:off x="5781814" y="1302981"/>
          <a:ext cx="161482" cy="2023910"/>
        </a:xfrm>
        <a:custGeom>
          <a:avLst/>
          <a:gdLst/>
          <a:ahLst/>
          <a:cxnLst/>
          <a:rect l="0" t="0" r="0" b="0"/>
          <a:pathLst>
            <a:path>
              <a:moveTo>
                <a:pt x="0" y="0"/>
              </a:moveTo>
              <a:lnTo>
                <a:pt x="0" y="2023910"/>
              </a:lnTo>
              <a:lnTo>
                <a:pt x="161482" y="202391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7FC975-6064-4210-BDAF-E7172D5098F6}">
      <dsp:nvSpPr>
        <dsp:cNvPr id="0" name=""/>
        <dsp:cNvSpPr/>
      </dsp:nvSpPr>
      <dsp:spPr>
        <a:xfrm>
          <a:off x="5781814" y="1302981"/>
          <a:ext cx="161482" cy="1259561"/>
        </a:xfrm>
        <a:custGeom>
          <a:avLst/>
          <a:gdLst/>
          <a:ahLst/>
          <a:cxnLst/>
          <a:rect l="0" t="0" r="0" b="0"/>
          <a:pathLst>
            <a:path>
              <a:moveTo>
                <a:pt x="0" y="0"/>
              </a:moveTo>
              <a:lnTo>
                <a:pt x="0" y="1259561"/>
              </a:lnTo>
              <a:lnTo>
                <a:pt x="161482" y="12595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D925A8-A4D4-43EC-8AE1-4DFC92A9F2BD}">
      <dsp:nvSpPr>
        <dsp:cNvPr id="0" name=""/>
        <dsp:cNvSpPr/>
      </dsp:nvSpPr>
      <dsp:spPr>
        <a:xfrm>
          <a:off x="5781814" y="1302981"/>
          <a:ext cx="161482" cy="495212"/>
        </a:xfrm>
        <a:custGeom>
          <a:avLst/>
          <a:gdLst/>
          <a:ahLst/>
          <a:cxnLst/>
          <a:rect l="0" t="0" r="0" b="0"/>
          <a:pathLst>
            <a:path>
              <a:moveTo>
                <a:pt x="0" y="0"/>
              </a:moveTo>
              <a:lnTo>
                <a:pt x="0" y="495212"/>
              </a:lnTo>
              <a:lnTo>
                <a:pt x="161482" y="4952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12D165-ED15-4553-9A29-9D43A952A4D4}">
      <dsp:nvSpPr>
        <dsp:cNvPr id="0" name=""/>
        <dsp:cNvSpPr/>
      </dsp:nvSpPr>
      <dsp:spPr>
        <a:xfrm>
          <a:off x="4258498" y="538632"/>
          <a:ext cx="1953934" cy="226075"/>
        </a:xfrm>
        <a:custGeom>
          <a:avLst/>
          <a:gdLst/>
          <a:ahLst/>
          <a:cxnLst/>
          <a:rect l="0" t="0" r="0" b="0"/>
          <a:pathLst>
            <a:path>
              <a:moveTo>
                <a:pt x="0" y="0"/>
              </a:moveTo>
              <a:lnTo>
                <a:pt x="0" y="113037"/>
              </a:lnTo>
              <a:lnTo>
                <a:pt x="1953934" y="113037"/>
              </a:lnTo>
              <a:lnTo>
                <a:pt x="1953934" y="2260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E10E7-E89C-4758-B13C-0CE725BC0B1F}">
      <dsp:nvSpPr>
        <dsp:cNvPr id="0" name=""/>
        <dsp:cNvSpPr/>
      </dsp:nvSpPr>
      <dsp:spPr>
        <a:xfrm>
          <a:off x="4479190" y="1302981"/>
          <a:ext cx="161482" cy="2023910"/>
        </a:xfrm>
        <a:custGeom>
          <a:avLst/>
          <a:gdLst/>
          <a:ahLst/>
          <a:cxnLst/>
          <a:rect l="0" t="0" r="0" b="0"/>
          <a:pathLst>
            <a:path>
              <a:moveTo>
                <a:pt x="0" y="0"/>
              </a:moveTo>
              <a:lnTo>
                <a:pt x="0" y="2023910"/>
              </a:lnTo>
              <a:lnTo>
                <a:pt x="161482" y="202391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ADE5F-65CA-4E5A-A0A1-36EC46F1B608}">
      <dsp:nvSpPr>
        <dsp:cNvPr id="0" name=""/>
        <dsp:cNvSpPr/>
      </dsp:nvSpPr>
      <dsp:spPr>
        <a:xfrm>
          <a:off x="4479190" y="1302981"/>
          <a:ext cx="161482" cy="1259561"/>
        </a:xfrm>
        <a:custGeom>
          <a:avLst/>
          <a:gdLst/>
          <a:ahLst/>
          <a:cxnLst/>
          <a:rect l="0" t="0" r="0" b="0"/>
          <a:pathLst>
            <a:path>
              <a:moveTo>
                <a:pt x="0" y="0"/>
              </a:moveTo>
              <a:lnTo>
                <a:pt x="0" y="1259561"/>
              </a:lnTo>
              <a:lnTo>
                <a:pt x="161482" y="12595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34F12-6B5D-4DAE-9A26-8F2AB4A99A7D}">
      <dsp:nvSpPr>
        <dsp:cNvPr id="0" name=""/>
        <dsp:cNvSpPr/>
      </dsp:nvSpPr>
      <dsp:spPr>
        <a:xfrm>
          <a:off x="4479190" y="1302981"/>
          <a:ext cx="161482" cy="495212"/>
        </a:xfrm>
        <a:custGeom>
          <a:avLst/>
          <a:gdLst/>
          <a:ahLst/>
          <a:cxnLst/>
          <a:rect l="0" t="0" r="0" b="0"/>
          <a:pathLst>
            <a:path>
              <a:moveTo>
                <a:pt x="0" y="0"/>
              </a:moveTo>
              <a:lnTo>
                <a:pt x="0" y="495212"/>
              </a:lnTo>
              <a:lnTo>
                <a:pt x="161482" y="4952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70A87A-9DE8-4CBC-B6E2-10957A0D66AB}">
      <dsp:nvSpPr>
        <dsp:cNvPr id="0" name=""/>
        <dsp:cNvSpPr/>
      </dsp:nvSpPr>
      <dsp:spPr>
        <a:xfrm>
          <a:off x="4258498" y="538632"/>
          <a:ext cx="651311" cy="226075"/>
        </a:xfrm>
        <a:custGeom>
          <a:avLst/>
          <a:gdLst/>
          <a:ahLst/>
          <a:cxnLst/>
          <a:rect l="0" t="0" r="0" b="0"/>
          <a:pathLst>
            <a:path>
              <a:moveTo>
                <a:pt x="0" y="0"/>
              </a:moveTo>
              <a:lnTo>
                <a:pt x="0" y="113037"/>
              </a:lnTo>
              <a:lnTo>
                <a:pt x="651311" y="113037"/>
              </a:lnTo>
              <a:lnTo>
                <a:pt x="651311" y="2260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8C0D3-1AE0-4F4E-AB1F-4F9EB8BE8B8F}">
      <dsp:nvSpPr>
        <dsp:cNvPr id="0" name=""/>
        <dsp:cNvSpPr/>
      </dsp:nvSpPr>
      <dsp:spPr>
        <a:xfrm>
          <a:off x="3176567" y="1302981"/>
          <a:ext cx="161482" cy="1259561"/>
        </a:xfrm>
        <a:custGeom>
          <a:avLst/>
          <a:gdLst/>
          <a:ahLst/>
          <a:cxnLst/>
          <a:rect l="0" t="0" r="0" b="0"/>
          <a:pathLst>
            <a:path>
              <a:moveTo>
                <a:pt x="0" y="0"/>
              </a:moveTo>
              <a:lnTo>
                <a:pt x="0" y="1259561"/>
              </a:lnTo>
              <a:lnTo>
                <a:pt x="161482" y="12595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CFCAF-AF40-4D1D-A1C0-E740A10FF1DC}">
      <dsp:nvSpPr>
        <dsp:cNvPr id="0" name=""/>
        <dsp:cNvSpPr/>
      </dsp:nvSpPr>
      <dsp:spPr>
        <a:xfrm>
          <a:off x="3176567" y="1302981"/>
          <a:ext cx="161482" cy="495212"/>
        </a:xfrm>
        <a:custGeom>
          <a:avLst/>
          <a:gdLst/>
          <a:ahLst/>
          <a:cxnLst/>
          <a:rect l="0" t="0" r="0" b="0"/>
          <a:pathLst>
            <a:path>
              <a:moveTo>
                <a:pt x="0" y="0"/>
              </a:moveTo>
              <a:lnTo>
                <a:pt x="0" y="495212"/>
              </a:lnTo>
              <a:lnTo>
                <a:pt x="161482" y="4952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F4353D-16D6-4B0A-976B-3EBA92E4B7D6}">
      <dsp:nvSpPr>
        <dsp:cNvPr id="0" name=""/>
        <dsp:cNvSpPr/>
      </dsp:nvSpPr>
      <dsp:spPr>
        <a:xfrm>
          <a:off x="3607186" y="538632"/>
          <a:ext cx="651311" cy="226075"/>
        </a:xfrm>
        <a:custGeom>
          <a:avLst/>
          <a:gdLst/>
          <a:ahLst/>
          <a:cxnLst/>
          <a:rect l="0" t="0" r="0" b="0"/>
          <a:pathLst>
            <a:path>
              <a:moveTo>
                <a:pt x="651311" y="0"/>
              </a:moveTo>
              <a:lnTo>
                <a:pt x="651311" y="113037"/>
              </a:lnTo>
              <a:lnTo>
                <a:pt x="0" y="113037"/>
              </a:lnTo>
              <a:lnTo>
                <a:pt x="0" y="2260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B6D72F-AAFE-4FF0-8F2D-6E7A0247139A}">
      <dsp:nvSpPr>
        <dsp:cNvPr id="0" name=""/>
        <dsp:cNvSpPr/>
      </dsp:nvSpPr>
      <dsp:spPr>
        <a:xfrm>
          <a:off x="1873944" y="1302981"/>
          <a:ext cx="161482" cy="3552608"/>
        </a:xfrm>
        <a:custGeom>
          <a:avLst/>
          <a:gdLst/>
          <a:ahLst/>
          <a:cxnLst/>
          <a:rect l="0" t="0" r="0" b="0"/>
          <a:pathLst>
            <a:path>
              <a:moveTo>
                <a:pt x="0" y="0"/>
              </a:moveTo>
              <a:lnTo>
                <a:pt x="0" y="3552608"/>
              </a:lnTo>
              <a:lnTo>
                <a:pt x="161482" y="355260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4044A1-B555-47B2-87D3-AF7EA6C995C1}">
      <dsp:nvSpPr>
        <dsp:cNvPr id="0" name=""/>
        <dsp:cNvSpPr/>
      </dsp:nvSpPr>
      <dsp:spPr>
        <a:xfrm>
          <a:off x="1873944" y="1302981"/>
          <a:ext cx="161482" cy="2788259"/>
        </a:xfrm>
        <a:custGeom>
          <a:avLst/>
          <a:gdLst/>
          <a:ahLst/>
          <a:cxnLst/>
          <a:rect l="0" t="0" r="0" b="0"/>
          <a:pathLst>
            <a:path>
              <a:moveTo>
                <a:pt x="0" y="0"/>
              </a:moveTo>
              <a:lnTo>
                <a:pt x="0" y="2788259"/>
              </a:lnTo>
              <a:lnTo>
                <a:pt x="161482" y="278825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8CB14-FA45-4E7A-941E-C9050E604040}">
      <dsp:nvSpPr>
        <dsp:cNvPr id="0" name=""/>
        <dsp:cNvSpPr/>
      </dsp:nvSpPr>
      <dsp:spPr>
        <a:xfrm>
          <a:off x="1873944" y="1302981"/>
          <a:ext cx="161482" cy="2023910"/>
        </a:xfrm>
        <a:custGeom>
          <a:avLst/>
          <a:gdLst/>
          <a:ahLst/>
          <a:cxnLst/>
          <a:rect l="0" t="0" r="0" b="0"/>
          <a:pathLst>
            <a:path>
              <a:moveTo>
                <a:pt x="0" y="0"/>
              </a:moveTo>
              <a:lnTo>
                <a:pt x="0" y="2023910"/>
              </a:lnTo>
              <a:lnTo>
                <a:pt x="161482" y="202391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99D4FF-F930-400C-AD91-81F9AD06CBEE}">
      <dsp:nvSpPr>
        <dsp:cNvPr id="0" name=""/>
        <dsp:cNvSpPr/>
      </dsp:nvSpPr>
      <dsp:spPr>
        <a:xfrm>
          <a:off x="1873944" y="1302981"/>
          <a:ext cx="161482" cy="1259561"/>
        </a:xfrm>
        <a:custGeom>
          <a:avLst/>
          <a:gdLst/>
          <a:ahLst/>
          <a:cxnLst/>
          <a:rect l="0" t="0" r="0" b="0"/>
          <a:pathLst>
            <a:path>
              <a:moveTo>
                <a:pt x="0" y="0"/>
              </a:moveTo>
              <a:lnTo>
                <a:pt x="0" y="1259561"/>
              </a:lnTo>
              <a:lnTo>
                <a:pt x="161482" y="12595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05D168-C53D-4ADA-B9D1-09F78D379732}">
      <dsp:nvSpPr>
        <dsp:cNvPr id="0" name=""/>
        <dsp:cNvSpPr/>
      </dsp:nvSpPr>
      <dsp:spPr>
        <a:xfrm>
          <a:off x="1873944" y="1302981"/>
          <a:ext cx="161482" cy="495212"/>
        </a:xfrm>
        <a:custGeom>
          <a:avLst/>
          <a:gdLst/>
          <a:ahLst/>
          <a:cxnLst/>
          <a:rect l="0" t="0" r="0" b="0"/>
          <a:pathLst>
            <a:path>
              <a:moveTo>
                <a:pt x="0" y="0"/>
              </a:moveTo>
              <a:lnTo>
                <a:pt x="0" y="495212"/>
              </a:lnTo>
              <a:lnTo>
                <a:pt x="161482" y="4952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9A6EBC-2024-4464-BD2A-91D0C16A4607}">
      <dsp:nvSpPr>
        <dsp:cNvPr id="0" name=""/>
        <dsp:cNvSpPr/>
      </dsp:nvSpPr>
      <dsp:spPr>
        <a:xfrm>
          <a:off x="2304563" y="538632"/>
          <a:ext cx="1953934" cy="226075"/>
        </a:xfrm>
        <a:custGeom>
          <a:avLst/>
          <a:gdLst/>
          <a:ahLst/>
          <a:cxnLst/>
          <a:rect l="0" t="0" r="0" b="0"/>
          <a:pathLst>
            <a:path>
              <a:moveTo>
                <a:pt x="1953934" y="0"/>
              </a:moveTo>
              <a:lnTo>
                <a:pt x="1953934" y="113037"/>
              </a:lnTo>
              <a:lnTo>
                <a:pt x="0" y="113037"/>
              </a:lnTo>
              <a:lnTo>
                <a:pt x="0" y="2260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DAADCB-E14D-495B-BCC3-05D602141CAE}">
      <dsp:nvSpPr>
        <dsp:cNvPr id="0" name=""/>
        <dsp:cNvSpPr/>
      </dsp:nvSpPr>
      <dsp:spPr>
        <a:xfrm>
          <a:off x="3720224" y="358"/>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dirty="0"/>
            <a:t>ADMINISTRATIVE MANAGEMENT SYSTEM</a:t>
          </a:r>
        </a:p>
      </dsp:txBody>
      <dsp:txXfrm>
        <a:off x="3720224" y="358"/>
        <a:ext cx="1076548" cy="538274"/>
      </dsp:txXfrm>
    </dsp:sp>
    <dsp:sp modelId="{447800A1-EF52-4A20-8AE2-97732F5BA693}">
      <dsp:nvSpPr>
        <dsp:cNvPr id="0" name=""/>
        <dsp:cNvSpPr/>
      </dsp:nvSpPr>
      <dsp:spPr>
        <a:xfrm>
          <a:off x="1766289" y="764707"/>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Requirements Gathering</a:t>
          </a:r>
        </a:p>
      </dsp:txBody>
      <dsp:txXfrm>
        <a:off x="1766289" y="764707"/>
        <a:ext cx="1076548" cy="538274"/>
      </dsp:txXfrm>
    </dsp:sp>
    <dsp:sp modelId="{D61286DD-5667-4AB0-816F-C41BC27E2FAF}">
      <dsp:nvSpPr>
        <dsp:cNvPr id="0" name=""/>
        <dsp:cNvSpPr/>
      </dsp:nvSpPr>
      <dsp:spPr>
        <a:xfrm>
          <a:off x="2035426" y="1529056"/>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Facilities Reservation</a:t>
          </a:r>
        </a:p>
      </dsp:txBody>
      <dsp:txXfrm>
        <a:off x="2035426" y="1529056"/>
        <a:ext cx="1076548" cy="538274"/>
      </dsp:txXfrm>
    </dsp:sp>
    <dsp:sp modelId="{2263A056-57F1-4EE1-8CEE-D9E4598C3018}">
      <dsp:nvSpPr>
        <dsp:cNvPr id="0" name=""/>
        <dsp:cNvSpPr/>
      </dsp:nvSpPr>
      <dsp:spPr>
        <a:xfrm>
          <a:off x="2035426" y="2293405"/>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Legal Management</a:t>
          </a:r>
        </a:p>
      </dsp:txBody>
      <dsp:txXfrm>
        <a:off x="2035426" y="2293405"/>
        <a:ext cx="1076548" cy="538274"/>
      </dsp:txXfrm>
    </dsp:sp>
    <dsp:sp modelId="{0E75C0C9-8A53-457F-B298-7B1652641A72}">
      <dsp:nvSpPr>
        <dsp:cNvPr id="0" name=""/>
        <dsp:cNvSpPr/>
      </dsp:nvSpPr>
      <dsp:spPr>
        <a:xfrm>
          <a:off x="2035426" y="3057754"/>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Document Management</a:t>
          </a:r>
        </a:p>
      </dsp:txBody>
      <dsp:txXfrm>
        <a:off x="2035426" y="3057754"/>
        <a:ext cx="1076548" cy="538274"/>
      </dsp:txXfrm>
    </dsp:sp>
    <dsp:sp modelId="{438FA8F2-AB7D-42F9-A42A-E1B6CDCDD1F9}">
      <dsp:nvSpPr>
        <dsp:cNvPr id="0" name=""/>
        <dsp:cNvSpPr/>
      </dsp:nvSpPr>
      <dsp:spPr>
        <a:xfrm>
          <a:off x="2035426" y="3822103"/>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Visitor Management</a:t>
          </a:r>
        </a:p>
      </dsp:txBody>
      <dsp:txXfrm>
        <a:off x="2035426" y="3822103"/>
        <a:ext cx="1076548" cy="538274"/>
      </dsp:txXfrm>
    </dsp:sp>
    <dsp:sp modelId="{B2CA8C01-5445-47A3-8EBA-FA8A2CF41746}">
      <dsp:nvSpPr>
        <dsp:cNvPr id="0" name=""/>
        <dsp:cNvSpPr/>
      </dsp:nvSpPr>
      <dsp:spPr>
        <a:xfrm>
          <a:off x="2035426" y="4586452"/>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Communication and Collaboration</a:t>
          </a:r>
        </a:p>
      </dsp:txBody>
      <dsp:txXfrm>
        <a:off x="2035426" y="4586452"/>
        <a:ext cx="1076548" cy="538274"/>
      </dsp:txXfrm>
    </dsp:sp>
    <dsp:sp modelId="{A4CC5099-E874-4613-9EF2-BEF91F1825F9}">
      <dsp:nvSpPr>
        <dsp:cNvPr id="0" name=""/>
        <dsp:cNvSpPr/>
      </dsp:nvSpPr>
      <dsp:spPr>
        <a:xfrm>
          <a:off x="3068912" y="764707"/>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Design</a:t>
          </a:r>
        </a:p>
      </dsp:txBody>
      <dsp:txXfrm>
        <a:off x="3068912" y="764707"/>
        <a:ext cx="1076548" cy="538274"/>
      </dsp:txXfrm>
    </dsp:sp>
    <dsp:sp modelId="{EEDCED98-29AD-4FB8-BE76-77C63C2C644F}">
      <dsp:nvSpPr>
        <dsp:cNvPr id="0" name=""/>
        <dsp:cNvSpPr/>
      </dsp:nvSpPr>
      <dsp:spPr>
        <a:xfrm>
          <a:off x="3338049" y="1529056"/>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User Interface Design</a:t>
          </a:r>
        </a:p>
      </dsp:txBody>
      <dsp:txXfrm>
        <a:off x="3338049" y="1529056"/>
        <a:ext cx="1076548" cy="538274"/>
      </dsp:txXfrm>
    </dsp:sp>
    <dsp:sp modelId="{A979E8A1-DCC3-4865-893C-E2D420896AC1}">
      <dsp:nvSpPr>
        <dsp:cNvPr id="0" name=""/>
        <dsp:cNvSpPr/>
      </dsp:nvSpPr>
      <dsp:spPr>
        <a:xfrm>
          <a:off x="3338049" y="2293405"/>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Database Design</a:t>
          </a:r>
        </a:p>
      </dsp:txBody>
      <dsp:txXfrm>
        <a:off x="3338049" y="2293405"/>
        <a:ext cx="1076548" cy="538274"/>
      </dsp:txXfrm>
    </dsp:sp>
    <dsp:sp modelId="{A27245E8-82E2-405A-A530-C609F2D5FC5E}">
      <dsp:nvSpPr>
        <dsp:cNvPr id="0" name=""/>
        <dsp:cNvSpPr/>
      </dsp:nvSpPr>
      <dsp:spPr>
        <a:xfrm>
          <a:off x="4371536" y="764707"/>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dirty="0"/>
            <a:t>Testing and </a:t>
          </a:r>
          <a:r>
            <a:rPr lang="en-US" sz="900" kern="1200" dirty="0" err="1"/>
            <a:t>Monitorings</a:t>
          </a:r>
          <a:endParaRPr lang="en-US" sz="900" kern="1200" dirty="0"/>
        </a:p>
      </dsp:txBody>
      <dsp:txXfrm>
        <a:off x="4371536" y="764707"/>
        <a:ext cx="1076548" cy="538274"/>
      </dsp:txXfrm>
    </dsp:sp>
    <dsp:sp modelId="{01B10B16-4F64-44CE-A67E-75080A042E7F}">
      <dsp:nvSpPr>
        <dsp:cNvPr id="0" name=""/>
        <dsp:cNvSpPr/>
      </dsp:nvSpPr>
      <dsp:spPr>
        <a:xfrm>
          <a:off x="4640673" y="1529056"/>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System Testing</a:t>
          </a:r>
        </a:p>
      </dsp:txBody>
      <dsp:txXfrm>
        <a:off x="4640673" y="1529056"/>
        <a:ext cx="1076548" cy="538274"/>
      </dsp:txXfrm>
    </dsp:sp>
    <dsp:sp modelId="{962E17E0-45C1-4E7E-BF67-FDFC2293EE58}">
      <dsp:nvSpPr>
        <dsp:cNvPr id="0" name=""/>
        <dsp:cNvSpPr/>
      </dsp:nvSpPr>
      <dsp:spPr>
        <a:xfrm>
          <a:off x="4640673" y="2293405"/>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Performance Testing</a:t>
          </a:r>
        </a:p>
      </dsp:txBody>
      <dsp:txXfrm>
        <a:off x="4640673" y="2293405"/>
        <a:ext cx="1076548" cy="538274"/>
      </dsp:txXfrm>
    </dsp:sp>
    <dsp:sp modelId="{D3439CCB-7897-47B6-BD7C-284228ACFF5D}">
      <dsp:nvSpPr>
        <dsp:cNvPr id="0" name=""/>
        <dsp:cNvSpPr/>
      </dsp:nvSpPr>
      <dsp:spPr>
        <a:xfrm>
          <a:off x="4640673" y="3057754"/>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Ongoing System Monitoring</a:t>
          </a:r>
        </a:p>
      </dsp:txBody>
      <dsp:txXfrm>
        <a:off x="4640673" y="3057754"/>
        <a:ext cx="1076548" cy="538274"/>
      </dsp:txXfrm>
    </dsp:sp>
    <dsp:sp modelId="{F89A89EE-7C87-4F37-9B78-B6E1FD5012AC}">
      <dsp:nvSpPr>
        <dsp:cNvPr id="0" name=""/>
        <dsp:cNvSpPr/>
      </dsp:nvSpPr>
      <dsp:spPr>
        <a:xfrm>
          <a:off x="5674159" y="764707"/>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Deployment</a:t>
          </a:r>
        </a:p>
      </dsp:txBody>
      <dsp:txXfrm>
        <a:off x="5674159" y="764707"/>
        <a:ext cx="1076548" cy="538274"/>
      </dsp:txXfrm>
    </dsp:sp>
    <dsp:sp modelId="{260053D9-3F8D-4005-A7B6-761E877EEA04}">
      <dsp:nvSpPr>
        <dsp:cNvPr id="0" name=""/>
        <dsp:cNvSpPr/>
      </dsp:nvSpPr>
      <dsp:spPr>
        <a:xfrm>
          <a:off x="5943296" y="1529056"/>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Deployment Planning</a:t>
          </a:r>
        </a:p>
      </dsp:txBody>
      <dsp:txXfrm>
        <a:off x="5943296" y="1529056"/>
        <a:ext cx="1076548" cy="538274"/>
      </dsp:txXfrm>
    </dsp:sp>
    <dsp:sp modelId="{81678E8F-3667-4D54-A315-0CC99190B8BD}">
      <dsp:nvSpPr>
        <dsp:cNvPr id="0" name=""/>
        <dsp:cNvSpPr/>
      </dsp:nvSpPr>
      <dsp:spPr>
        <a:xfrm>
          <a:off x="5943296" y="2293405"/>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User Training</a:t>
          </a:r>
        </a:p>
      </dsp:txBody>
      <dsp:txXfrm>
        <a:off x="5943296" y="2293405"/>
        <a:ext cx="1076548" cy="538274"/>
      </dsp:txXfrm>
    </dsp:sp>
    <dsp:sp modelId="{4C9CA43F-85E0-4C4C-9E79-47EAE47BAFEB}">
      <dsp:nvSpPr>
        <dsp:cNvPr id="0" name=""/>
        <dsp:cNvSpPr/>
      </dsp:nvSpPr>
      <dsp:spPr>
        <a:xfrm>
          <a:off x="5943296" y="3057754"/>
          <a:ext cx="1076548" cy="53827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Font typeface="+mj-lt"/>
            <a:buNone/>
          </a:pPr>
          <a:r>
            <a:rPr lang="en-US" sz="900" kern="1200"/>
            <a:t>Transition to Live Operations</a:t>
          </a:r>
        </a:p>
      </dsp:txBody>
      <dsp:txXfrm>
        <a:off x="5943296" y="3057754"/>
        <a:ext cx="1076548" cy="5382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11/29/2023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11/29/2023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11/29/2023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11/29/2023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11/29/2023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11/29/2023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11/29/2023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11/29/2023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11/29/2023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11/29/2023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11/29/2023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11/29/2023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pic>
        <p:nvPicPr>
          <p:cNvPr id="10" name="Picture Placeholder 9" descr="Layered sheets in the light">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a:blip r:embed="rId3"/>
          <a:srcRect/>
          <a:stretch/>
        </p:blipFill>
        <p:spPr>
          <a:xfrm rot="5400000">
            <a:off x="7321917" y="1207667"/>
            <a:ext cx="5521021" cy="3105688"/>
          </a:xfrm>
        </p:spPr>
      </p:pic>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14512" y="876299"/>
            <a:ext cx="9366309" cy="2242441"/>
          </a:xfrm>
        </p:spPr>
        <p:txBody>
          <a:bodyPr>
            <a:normAutofit fontScale="90000"/>
          </a:bodyPr>
          <a:lstStyle/>
          <a:p>
            <a:r>
              <a:rPr lang="en-US" dirty="0"/>
              <a:t>Administrative</a:t>
            </a:r>
            <a:br>
              <a:rPr lang="en-US" dirty="0"/>
            </a:br>
            <a:r>
              <a:rPr lang="en-US" dirty="0"/>
              <a:t>Management</a:t>
            </a:r>
            <a:br>
              <a:rPr lang="en-US" dirty="0"/>
            </a:br>
            <a:r>
              <a:rPr lang="en-US" dirty="0"/>
              <a:t>System</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036938" y="3739261"/>
            <a:ext cx="3222058" cy="2242440"/>
          </a:xfrm>
        </p:spPr>
        <p:txBody>
          <a:bodyPr/>
          <a:lstStyle/>
          <a:p>
            <a:r>
              <a:rPr lang="en-US" sz="1000" dirty="0" err="1"/>
              <a:t>Cabuntas</a:t>
            </a:r>
            <a:r>
              <a:rPr lang="en-US" sz="1000" dirty="0"/>
              <a:t>, John </a:t>
            </a:r>
            <a:r>
              <a:rPr lang="en-US" sz="1000" dirty="0" err="1"/>
              <a:t>Neover</a:t>
            </a:r>
            <a:endParaRPr lang="en-US" sz="1000" dirty="0"/>
          </a:p>
          <a:p>
            <a:r>
              <a:rPr lang="en-US" sz="1000" dirty="0" err="1"/>
              <a:t>Cudanes</a:t>
            </a:r>
            <a:r>
              <a:rPr lang="en-US" sz="1000" dirty="0"/>
              <a:t>, </a:t>
            </a:r>
            <a:r>
              <a:rPr lang="en-US" sz="1000" dirty="0" err="1"/>
              <a:t>Eriel</a:t>
            </a:r>
            <a:r>
              <a:rPr lang="en-US" sz="1000" dirty="0"/>
              <a:t> Clifford</a:t>
            </a:r>
          </a:p>
          <a:p>
            <a:r>
              <a:rPr lang="en-US" sz="1000" dirty="0"/>
              <a:t>Bolivar, Sebastian</a:t>
            </a:r>
          </a:p>
          <a:p>
            <a:r>
              <a:rPr lang="en-US" sz="1000" dirty="0" err="1"/>
              <a:t>Olanda</a:t>
            </a:r>
            <a:r>
              <a:rPr lang="en-US" sz="1000" dirty="0"/>
              <a:t>, Kent Russel</a:t>
            </a:r>
          </a:p>
          <a:p>
            <a:r>
              <a:rPr lang="en-US" sz="1000" dirty="0" err="1"/>
              <a:t>Dalanan</a:t>
            </a:r>
            <a:r>
              <a:rPr lang="en-US" sz="1000" dirty="0"/>
              <a:t>, </a:t>
            </a:r>
            <a:r>
              <a:rPr lang="en-US" sz="1000" dirty="0" err="1"/>
              <a:t>Chriselda</a:t>
            </a:r>
            <a:endParaRPr lang="en-US" sz="10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4696271" y="513552"/>
            <a:ext cx="2799458" cy="655320"/>
          </a:xfrm>
        </p:spPr>
        <p:txBody>
          <a:bodyPr>
            <a:normAutofit fontScale="90000"/>
          </a:bodyPr>
          <a:lstStyle/>
          <a:p>
            <a:r>
              <a:rPr lang="en-US" dirty="0"/>
              <a:t>Top 3 Risk</a:t>
            </a:r>
          </a:p>
        </p:txBody>
      </p:sp>
      <p:graphicFrame>
        <p:nvGraphicFramePr>
          <p:cNvPr id="2" name="Table 5">
            <a:extLst>
              <a:ext uri="{FF2B5EF4-FFF2-40B4-BE49-F238E27FC236}">
                <a16:creationId xmlns:a16="http://schemas.microsoft.com/office/drawing/2014/main" id="{4182CF92-5557-BB66-864C-88635A88EF91}"/>
              </a:ext>
            </a:extLst>
          </p:cNvPr>
          <p:cNvGraphicFramePr>
            <a:graphicFrameLocks noGrp="1"/>
          </p:cNvGraphicFramePr>
          <p:nvPr>
            <p:extLst>
              <p:ext uri="{D42A27DB-BD31-4B8C-83A1-F6EECF244321}">
                <p14:modId xmlns:p14="http://schemas.microsoft.com/office/powerpoint/2010/main" val="4010531791"/>
              </p:ext>
            </p:extLst>
          </p:nvPr>
        </p:nvGraphicFramePr>
        <p:xfrm>
          <a:off x="2032000" y="11688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59008238"/>
                    </a:ext>
                  </a:extLst>
                </a:gridCol>
                <a:gridCol w="4064000">
                  <a:extLst>
                    <a:ext uri="{9D8B030D-6E8A-4147-A177-3AD203B41FA5}">
                      <a16:colId xmlns:a16="http://schemas.microsoft.com/office/drawing/2014/main" val="1136533851"/>
                    </a:ext>
                  </a:extLst>
                </a:gridCol>
              </a:tblGrid>
              <a:tr h="370840">
                <a:tc gridSpan="2">
                  <a:txBody>
                    <a:bodyPr/>
                    <a:lstStyle/>
                    <a:p>
                      <a:pPr algn="ctr"/>
                      <a:r>
                        <a:rPr lang="en-US" dirty="0"/>
                        <a:t>During Creation</a:t>
                      </a:r>
                    </a:p>
                  </a:txBody>
                  <a:tcPr/>
                </a:tc>
                <a:tc hMerge="1">
                  <a:txBody>
                    <a:bodyPr/>
                    <a:lstStyle/>
                    <a:p>
                      <a:endParaRPr lang="en-US" dirty="0"/>
                    </a:p>
                  </a:txBody>
                  <a:tcPr/>
                </a:tc>
                <a:extLst>
                  <a:ext uri="{0D108BD9-81ED-4DB2-BD59-A6C34878D82A}">
                    <a16:rowId xmlns:a16="http://schemas.microsoft.com/office/drawing/2014/main" val="467965898"/>
                  </a:ext>
                </a:extLst>
              </a:tr>
              <a:tr h="370840">
                <a:tc>
                  <a:txBody>
                    <a:bodyPr/>
                    <a:lstStyle/>
                    <a:p>
                      <a:r>
                        <a:rPr lang="en-US" dirty="0"/>
                        <a:t>Risk</a:t>
                      </a:r>
                    </a:p>
                  </a:txBody>
                  <a:tcPr/>
                </a:tc>
                <a:tc>
                  <a:txBody>
                    <a:bodyPr/>
                    <a:lstStyle/>
                    <a:p>
                      <a:r>
                        <a:rPr lang="en-US" dirty="0"/>
                        <a:t>Risk Level</a:t>
                      </a:r>
                    </a:p>
                  </a:txBody>
                  <a:tcPr/>
                </a:tc>
                <a:extLst>
                  <a:ext uri="{0D108BD9-81ED-4DB2-BD59-A6C34878D82A}">
                    <a16:rowId xmlns:a16="http://schemas.microsoft.com/office/drawing/2014/main" val="1125373654"/>
                  </a:ext>
                </a:extLst>
              </a:tr>
              <a:tr h="370840">
                <a:tc>
                  <a:txBody>
                    <a:bodyPr/>
                    <a:lstStyle/>
                    <a:p>
                      <a:r>
                        <a:rPr lang="en-US" dirty="0"/>
                        <a:t>1. Scope Creep</a:t>
                      </a:r>
                    </a:p>
                  </a:txBody>
                  <a:tcPr/>
                </a:tc>
                <a:tc>
                  <a:txBody>
                    <a:bodyPr/>
                    <a:lstStyle/>
                    <a:p>
                      <a:r>
                        <a:rPr lang="en-US" dirty="0"/>
                        <a:t>High</a:t>
                      </a:r>
                    </a:p>
                  </a:txBody>
                  <a:tcPr/>
                </a:tc>
                <a:extLst>
                  <a:ext uri="{0D108BD9-81ED-4DB2-BD59-A6C34878D82A}">
                    <a16:rowId xmlns:a16="http://schemas.microsoft.com/office/drawing/2014/main" val="678333580"/>
                  </a:ext>
                </a:extLst>
              </a:tr>
              <a:tr h="370840">
                <a:tc>
                  <a:txBody>
                    <a:bodyPr/>
                    <a:lstStyle/>
                    <a:p>
                      <a:r>
                        <a:rPr lang="en-US" dirty="0"/>
                        <a:t>2. Budget Overrun</a:t>
                      </a:r>
                    </a:p>
                  </a:txBody>
                  <a:tcPr/>
                </a:tc>
                <a:tc>
                  <a:txBody>
                    <a:bodyPr/>
                    <a:lstStyle/>
                    <a:p>
                      <a:r>
                        <a:rPr lang="en-US" dirty="0"/>
                        <a:t>Low</a:t>
                      </a:r>
                    </a:p>
                  </a:txBody>
                  <a:tcPr/>
                </a:tc>
                <a:extLst>
                  <a:ext uri="{0D108BD9-81ED-4DB2-BD59-A6C34878D82A}">
                    <a16:rowId xmlns:a16="http://schemas.microsoft.com/office/drawing/2014/main" val="736319804"/>
                  </a:ext>
                </a:extLst>
              </a:tr>
              <a:tr h="370840">
                <a:tc>
                  <a:txBody>
                    <a:bodyPr/>
                    <a:lstStyle/>
                    <a:p>
                      <a:r>
                        <a:rPr lang="en-US" dirty="0"/>
                        <a:t>3. System Bugs</a:t>
                      </a:r>
                    </a:p>
                  </a:txBody>
                  <a:tcPr/>
                </a:tc>
                <a:tc>
                  <a:txBody>
                    <a:bodyPr/>
                    <a:lstStyle/>
                    <a:p>
                      <a:r>
                        <a:rPr lang="en-US" dirty="0"/>
                        <a:t>Med</a:t>
                      </a:r>
                    </a:p>
                  </a:txBody>
                  <a:tcPr/>
                </a:tc>
                <a:extLst>
                  <a:ext uri="{0D108BD9-81ED-4DB2-BD59-A6C34878D82A}">
                    <a16:rowId xmlns:a16="http://schemas.microsoft.com/office/drawing/2014/main" val="2938311392"/>
                  </a:ext>
                </a:extLst>
              </a:tr>
            </a:tbl>
          </a:graphicData>
        </a:graphic>
      </p:graphicFrame>
      <p:graphicFrame>
        <p:nvGraphicFramePr>
          <p:cNvPr id="8" name="Table 5">
            <a:extLst>
              <a:ext uri="{FF2B5EF4-FFF2-40B4-BE49-F238E27FC236}">
                <a16:creationId xmlns:a16="http://schemas.microsoft.com/office/drawing/2014/main" id="{73711FAE-5591-BA0B-FB6F-EF0E9DFC94EB}"/>
              </a:ext>
            </a:extLst>
          </p:cNvPr>
          <p:cNvGraphicFramePr>
            <a:graphicFrameLocks noGrp="1"/>
          </p:cNvGraphicFramePr>
          <p:nvPr>
            <p:extLst>
              <p:ext uri="{D42A27DB-BD31-4B8C-83A1-F6EECF244321}">
                <p14:modId xmlns:p14="http://schemas.microsoft.com/office/powerpoint/2010/main" val="1150877043"/>
              </p:ext>
            </p:extLst>
          </p:nvPr>
        </p:nvGraphicFramePr>
        <p:xfrm>
          <a:off x="2032000" y="342900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59008238"/>
                    </a:ext>
                  </a:extLst>
                </a:gridCol>
                <a:gridCol w="4064000">
                  <a:extLst>
                    <a:ext uri="{9D8B030D-6E8A-4147-A177-3AD203B41FA5}">
                      <a16:colId xmlns:a16="http://schemas.microsoft.com/office/drawing/2014/main" val="1136533851"/>
                    </a:ext>
                  </a:extLst>
                </a:gridCol>
              </a:tblGrid>
              <a:tr h="370840">
                <a:tc gridSpan="2">
                  <a:txBody>
                    <a:bodyPr/>
                    <a:lstStyle/>
                    <a:p>
                      <a:pPr algn="ctr"/>
                      <a:r>
                        <a:rPr lang="en-US" dirty="0"/>
                        <a:t>During Live</a:t>
                      </a:r>
                    </a:p>
                  </a:txBody>
                  <a:tcPr/>
                </a:tc>
                <a:tc hMerge="1">
                  <a:txBody>
                    <a:bodyPr/>
                    <a:lstStyle/>
                    <a:p>
                      <a:endParaRPr lang="en-US" dirty="0"/>
                    </a:p>
                  </a:txBody>
                  <a:tcPr/>
                </a:tc>
                <a:extLst>
                  <a:ext uri="{0D108BD9-81ED-4DB2-BD59-A6C34878D82A}">
                    <a16:rowId xmlns:a16="http://schemas.microsoft.com/office/drawing/2014/main" val="467965898"/>
                  </a:ext>
                </a:extLst>
              </a:tr>
              <a:tr h="370840">
                <a:tc>
                  <a:txBody>
                    <a:bodyPr/>
                    <a:lstStyle/>
                    <a:p>
                      <a:r>
                        <a:rPr lang="en-US" dirty="0"/>
                        <a:t>Risk</a:t>
                      </a:r>
                    </a:p>
                  </a:txBody>
                  <a:tcPr/>
                </a:tc>
                <a:tc>
                  <a:txBody>
                    <a:bodyPr/>
                    <a:lstStyle/>
                    <a:p>
                      <a:r>
                        <a:rPr lang="en-US" dirty="0"/>
                        <a:t>Risk Level</a:t>
                      </a:r>
                    </a:p>
                  </a:txBody>
                  <a:tcPr/>
                </a:tc>
                <a:extLst>
                  <a:ext uri="{0D108BD9-81ED-4DB2-BD59-A6C34878D82A}">
                    <a16:rowId xmlns:a16="http://schemas.microsoft.com/office/drawing/2014/main" val="1125373654"/>
                  </a:ext>
                </a:extLst>
              </a:tr>
              <a:tr h="370840">
                <a:tc>
                  <a:txBody>
                    <a:bodyPr/>
                    <a:lstStyle/>
                    <a:p>
                      <a:r>
                        <a:rPr lang="en-US" dirty="0"/>
                        <a:t>1. Data Security Breach</a:t>
                      </a:r>
                    </a:p>
                  </a:txBody>
                  <a:tcPr/>
                </a:tc>
                <a:tc>
                  <a:txBody>
                    <a:bodyPr/>
                    <a:lstStyle/>
                    <a:p>
                      <a:r>
                        <a:rPr lang="en-US" dirty="0"/>
                        <a:t>High</a:t>
                      </a:r>
                    </a:p>
                  </a:txBody>
                  <a:tcPr/>
                </a:tc>
                <a:extLst>
                  <a:ext uri="{0D108BD9-81ED-4DB2-BD59-A6C34878D82A}">
                    <a16:rowId xmlns:a16="http://schemas.microsoft.com/office/drawing/2014/main" val="678333580"/>
                  </a:ext>
                </a:extLst>
              </a:tr>
              <a:tr h="370840">
                <a:tc>
                  <a:txBody>
                    <a:bodyPr/>
                    <a:lstStyle/>
                    <a:p>
                      <a:r>
                        <a:rPr lang="en-US" dirty="0"/>
                        <a:t>2. User Adoption</a:t>
                      </a:r>
                    </a:p>
                  </a:txBody>
                  <a:tcPr/>
                </a:tc>
                <a:tc>
                  <a:txBody>
                    <a:bodyPr/>
                    <a:lstStyle/>
                    <a:p>
                      <a:r>
                        <a:rPr lang="en-US" dirty="0"/>
                        <a:t>Med</a:t>
                      </a:r>
                    </a:p>
                  </a:txBody>
                  <a:tcPr/>
                </a:tc>
                <a:extLst>
                  <a:ext uri="{0D108BD9-81ED-4DB2-BD59-A6C34878D82A}">
                    <a16:rowId xmlns:a16="http://schemas.microsoft.com/office/drawing/2014/main" val="736319804"/>
                  </a:ext>
                </a:extLst>
              </a:tr>
              <a:tr h="370840">
                <a:tc>
                  <a:txBody>
                    <a:bodyPr/>
                    <a:lstStyle/>
                    <a:p>
                      <a:r>
                        <a:rPr lang="en-US" dirty="0"/>
                        <a:t>3. Integration Issues</a:t>
                      </a:r>
                    </a:p>
                  </a:txBody>
                  <a:tcPr/>
                </a:tc>
                <a:tc>
                  <a:txBody>
                    <a:bodyPr/>
                    <a:lstStyle/>
                    <a:p>
                      <a:r>
                        <a:rPr lang="en-US" dirty="0"/>
                        <a:t>Low</a:t>
                      </a:r>
                    </a:p>
                  </a:txBody>
                  <a:tcPr/>
                </a:tc>
                <a:extLst>
                  <a:ext uri="{0D108BD9-81ED-4DB2-BD59-A6C34878D82A}">
                    <a16:rowId xmlns:a16="http://schemas.microsoft.com/office/drawing/2014/main" val="2938311392"/>
                  </a:ext>
                </a:extLst>
              </a:tr>
            </a:tbl>
          </a:graphicData>
        </a:graphic>
      </p:graphicFrame>
    </p:spTree>
    <p:extLst>
      <p:ext uri="{BB962C8B-B14F-4D97-AF65-F5344CB8AC3E}">
        <p14:creationId xmlns:p14="http://schemas.microsoft.com/office/powerpoint/2010/main" val="256582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818589" y="505932"/>
            <a:ext cx="4554821" cy="655320"/>
          </a:xfrm>
        </p:spPr>
        <p:txBody>
          <a:bodyPr>
            <a:normAutofit fontScale="90000"/>
          </a:bodyPr>
          <a:lstStyle/>
          <a:p>
            <a:r>
              <a:rPr lang="en-US" dirty="0"/>
              <a:t>Contingency Plan</a:t>
            </a:r>
          </a:p>
        </p:txBody>
      </p:sp>
      <p:sp>
        <p:nvSpPr>
          <p:cNvPr id="7" name="TextBox 6">
            <a:extLst>
              <a:ext uri="{FF2B5EF4-FFF2-40B4-BE49-F238E27FC236}">
                <a16:creationId xmlns:a16="http://schemas.microsoft.com/office/drawing/2014/main" id="{84829F3A-53B9-F518-9EE9-AE07813018C5}"/>
              </a:ext>
            </a:extLst>
          </p:cNvPr>
          <p:cNvSpPr txBox="1"/>
          <p:nvPr/>
        </p:nvSpPr>
        <p:spPr>
          <a:xfrm>
            <a:off x="517953" y="1166842"/>
            <a:ext cx="11156092" cy="3416320"/>
          </a:xfrm>
          <a:prstGeom prst="rect">
            <a:avLst/>
          </a:prstGeom>
          <a:noFill/>
        </p:spPr>
        <p:txBody>
          <a:bodyPr wrap="square">
            <a:spAutoFit/>
          </a:bodyPr>
          <a:lstStyle/>
          <a:p>
            <a:pPr marL="342900" indent="-342900">
              <a:buFont typeface="+mj-lt"/>
              <a:buAutoNum type="arabicPeriod"/>
            </a:pPr>
            <a:r>
              <a:rPr lang="en-US" b="1" dirty="0"/>
              <a:t>Risk: Scope Creep</a:t>
            </a:r>
          </a:p>
          <a:p>
            <a:pPr lvl="1">
              <a:buFont typeface="Arial" panose="020B0604020202020204" pitchFamily="34" charset="0"/>
              <a:buChar char="•"/>
            </a:pPr>
            <a:r>
              <a:rPr lang="en-US" b="1" dirty="0"/>
              <a:t> 	Description:</a:t>
            </a:r>
            <a:r>
              <a:rPr lang="en-US" dirty="0"/>
              <a:t> Changes in project scope not adequately documented or managed.</a:t>
            </a:r>
          </a:p>
          <a:p>
            <a:pPr lvl="1">
              <a:buFont typeface="Arial" panose="020B0604020202020204" pitchFamily="34" charset="0"/>
              <a:buChar char="•"/>
            </a:pPr>
            <a:r>
              <a:rPr lang="en-US" b="1" dirty="0"/>
              <a:t> 	Mitigation Strategy:</a:t>
            </a:r>
            <a:r>
              <a:rPr lang="en-US" dirty="0"/>
              <a:t> Clear project scope definition and regular communication with 	stakeholders.</a:t>
            </a:r>
          </a:p>
          <a:p>
            <a:pPr lvl="1">
              <a:buFont typeface="Arial" panose="020B0604020202020204" pitchFamily="34" charset="0"/>
              <a:buChar char="•"/>
            </a:pPr>
            <a:r>
              <a:rPr lang="en-US" b="1" dirty="0"/>
              <a:t> 	Contingency Action:</a:t>
            </a:r>
            <a:r>
              <a:rPr lang="en-US" dirty="0"/>
              <a:t> Establish a change control board to evaluate and approve any scope 	changes. Assess the impact on timeline and resources before implementation.</a:t>
            </a:r>
          </a:p>
          <a:p>
            <a:pPr marL="342900" indent="-342900">
              <a:buFont typeface="+mj-lt"/>
              <a:buAutoNum type="arabicPeriod"/>
            </a:pPr>
            <a:r>
              <a:rPr lang="en-US" b="1" dirty="0"/>
              <a:t>Risk: Data Security Breach</a:t>
            </a:r>
          </a:p>
          <a:p>
            <a:pPr lvl="1">
              <a:buFont typeface="Arial" panose="020B0604020202020204" pitchFamily="34" charset="0"/>
              <a:buChar char="•"/>
            </a:pPr>
            <a:r>
              <a:rPr lang="en-US" b="1" dirty="0"/>
              <a:t> 	Description:</a:t>
            </a:r>
            <a:r>
              <a:rPr lang="en-US" dirty="0"/>
              <a:t> Unauthorized access to sensitive project data.</a:t>
            </a:r>
          </a:p>
          <a:p>
            <a:pPr lvl="1">
              <a:buFont typeface="Arial" panose="020B0604020202020204" pitchFamily="34" charset="0"/>
              <a:buChar char="•"/>
            </a:pPr>
            <a:r>
              <a:rPr lang="en-US" b="1" dirty="0"/>
              <a:t> 	Mitigation Strategy:</a:t>
            </a:r>
            <a:r>
              <a:rPr lang="en-US" dirty="0"/>
              <a:t> Implementation of robust security measures and regular security 	audits.</a:t>
            </a:r>
          </a:p>
          <a:p>
            <a:pPr lvl="1">
              <a:buFont typeface="Arial" panose="020B0604020202020204" pitchFamily="34" charset="0"/>
              <a:buChar char="•"/>
            </a:pPr>
            <a:r>
              <a:rPr lang="en-US" b="1" dirty="0"/>
              <a:t> 	Contingency Action:</a:t>
            </a:r>
            <a:r>
              <a:rPr lang="en-US" dirty="0"/>
              <a:t> Immediate response plan in case of a security breach, involving IT 	security experts to assess, contain, and resolve the issue.</a:t>
            </a:r>
          </a:p>
        </p:txBody>
      </p:sp>
    </p:spTree>
    <p:extLst>
      <p:ext uri="{BB962C8B-B14F-4D97-AF65-F5344CB8AC3E}">
        <p14:creationId xmlns:p14="http://schemas.microsoft.com/office/powerpoint/2010/main" val="424826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5224345" y="515457"/>
            <a:ext cx="1743310" cy="655320"/>
          </a:xfrm>
        </p:spPr>
        <p:txBody>
          <a:bodyPr>
            <a:normAutofit fontScale="90000"/>
          </a:bodyPr>
          <a:lstStyle/>
          <a:p>
            <a:r>
              <a:rPr lang="en-US" dirty="0"/>
              <a:t>Issues</a:t>
            </a:r>
          </a:p>
        </p:txBody>
      </p:sp>
      <p:graphicFrame>
        <p:nvGraphicFramePr>
          <p:cNvPr id="2" name="Table 1">
            <a:extLst>
              <a:ext uri="{FF2B5EF4-FFF2-40B4-BE49-F238E27FC236}">
                <a16:creationId xmlns:a16="http://schemas.microsoft.com/office/drawing/2014/main" id="{63621346-4DDE-F3DB-38CD-E330AFFB6C0C}"/>
              </a:ext>
            </a:extLst>
          </p:cNvPr>
          <p:cNvGraphicFramePr>
            <a:graphicFrameLocks noGrp="1"/>
          </p:cNvGraphicFramePr>
          <p:nvPr>
            <p:extLst>
              <p:ext uri="{D42A27DB-BD31-4B8C-83A1-F6EECF244321}">
                <p14:modId xmlns:p14="http://schemas.microsoft.com/office/powerpoint/2010/main" val="1164158015"/>
              </p:ext>
            </p:extLst>
          </p:nvPr>
        </p:nvGraphicFramePr>
        <p:xfrm>
          <a:off x="1059439" y="2133346"/>
          <a:ext cx="10073121" cy="2375632"/>
        </p:xfrm>
        <a:graphic>
          <a:graphicData uri="http://schemas.openxmlformats.org/drawingml/2006/table">
            <a:tbl>
              <a:tblPr firstRow="1" firstCol="1" bandRow="1">
                <a:tableStyleId>{5C22544A-7EE6-4342-B048-85BDC9FD1C3A}</a:tableStyleId>
              </a:tblPr>
              <a:tblGrid>
                <a:gridCol w="598141">
                  <a:extLst>
                    <a:ext uri="{9D8B030D-6E8A-4147-A177-3AD203B41FA5}">
                      <a16:colId xmlns:a16="http://schemas.microsoft.com/office/drawing/2014/main" val="1574017508"/>
                    </a:ext>
                  </a:extLst>
                </a:gridCol>
                <a:gridCol w="2037418">
                  <a:extLst>
                    <a:ext uri="{9D8B030D-6E8A-4147-A177-3AD203B41FA5}">
                      <a16:colId xmlns:a16="http://schemas.microsoft.com/office/drawing/2014/main" val="4033052845"/>
                    </a:ext>
                  </a:extLst>
                </a:gridCol>
                <a:gridCol w="778137">
                  <a:extLst>
                    <a:ext uri="{9D8B030D-6E8A-4147-A177-3AD203B41FA5}">
                      <a16:colId xmlns:a16="http://schemas.microsoft.com/office/drawing/2014/main" val="1522104315"/>
                    </a:ext>
                  </a:extLst>
                </a:gridCol>
                <a:gridCol w="1077900">
                  <a:extLst>
                    <a:ext uri="{9D8B030D-6E8A-4147-A177-3AD203B41FA5}">
                      <a16:colId xmlns:a16="http://schemas.microsoft.com/office/drawing/2014/main" val="3251617205"/>
                    </a:ext>
                  </a:extLst>
                </a:gridCol>
                <a:gridCol w="1138129">
                  <a:extLst>
                    <a:ext uri="{9D8B030D-6E8A-4147-A177-3AD203B41FA5}">
                      <a16:colId xmlns:a16="http://schemas.microsoft.com/office/drawing/2014/main" val="247184478"/>
                    </a:ext>
                  </a:extLst>
                </a:gridCol>
                <a:gridCol w="1018363">
                  <a:extLst>
                    <a:ext uri="{9D8B030D-6E8A-4147-A177-3AD203B41FA5}">
                      <a16:colId xmlns:a16="http://schemas.microsoft.com/office/drawing/2014/main" val="3233419369"/>
                    </a:ext>
                  </a:extLst>
                </a:gridCol>
                <a:gridCol w="725523">
                  <a:extLst>
                    <a:ext uri="{9D8B030D-6E8A-4147-A177-3AD203B41FA5}">
                      <a16:colId xmlns:a16="http://schemas.microsoft.com/office/drawing/2014/main" val="1923073917"/>
                    </a:ext>
                  </a:extLst>
                </a:gridCol>
                <a:gridCol w="778137">
                  <a:extLst>
                    <a:ext uri="{9D8B030D-6E8A-4147-A177-3AD203B41FA5}">
                      <a16:colId xmlns:a16="http://schemas.microsoft.com/office/drawing/2014/main" val="2267706119"/>
                    </a:ext>
                  </a:extLst>
                </a:gridCol>
                <a:gridCol w="1817961">
                  <a:extLst>
                    <a:ext uri="{9D8B030D-6E8A-4147-A177-3AD203B41FA5}">
                      <a16:colId xmlns:a16="http://schemas.microsoft.com/office/drawing/2014/main" val="2742034227"/>
                    </a:ext>
                  </a:extLst>
                </a:gridCol>
                <a:gridCol w="103412">
                  <a:extLst>
                    <a:ext uri="{9D8B030D-6E8A-4147-A177-3AD203B41FA5}">
                      <a16:colId xmlns:a16="http://schemas.microsoft.com/office/drawing/2014/main" val="346287376"/>
                    </a:ext>
                  </a:extLst>
                </a:gridCol>
              </a:tblGrid>
              <a:tr h="215676">
                <a:tc gridSpan="7">
                  <a:txBody>
                    <a:bodyPr/>
                    <a:lstStyle/>
                    <a:p>
                      <a:pPr marL="0" marR="0" algn="l">
                        <a:lnSpc>
                          <a:spcPct val="107000"/>
                        </a:lnSpc>
                        <a:spcBef>
                          <a:spcPts val="0"/>
                        </a:spcBef>
                        <a:spcAft>
                          <a:spcPts val="800"/>
                        </a:spcAft>
                      </a:pPr>
                      <a:r>
                        <a:rPr lang="en-US" sz="1100" dirty="0">
                          <a:effectLst/>
                          <a:latin typeface="+mn-lt"/>
                        </a:rPr>
                        <a:t>Project: Administrative Management System</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l">
                        <a:lnSpc>
                          <a:spcPct val="107000"/>
                        </a:lnSpc>
                        <a:spcBef>
                          <a:spcPts val="0"/>
                        </a:spcBef>
                        <a:spcAft>
                          <a:spcPts val="800"/>
                        </a:spcAft>
                      </a:pP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5965740"/>
                  </a:ext>
                </a:extLst>
              </a:tr>
              <a:tr h="667332">
                <a:tc>
                  <a:txBody>
                    <a:bodyPr/>
                    <a:lstStyle/>
                    <a:p>
                      <a:pPr marL="0" marR="0" algn="l">
                        <a:lnSpc>
                          <a:spcPct val="107000"/>
                        </a:lnSpc>
                        <a:spcBef>
                          <a:spcPts val="0"/>
                        </a:spcBef>
                        <a:spcAft>
                          <a:spcPts val="800"/>
                        </a:spcAft>
                      </a:pPr>
                      <a:r>
                        <a:rPr lang="en-US" sz="1100">
                          <a:effectLst/>
                          <a:latin typeface="+mn-lt"/>
                        </a:rPr>
                        <a:t>Issue</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Description</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Priority</a:t>
                      </a:r>
                    </a:p>
                    <a:p>
                      <a:pPr marL="0" marR="0" algn="l">
                        <a:lnSpc>
                          <a:spcPct val="107000"/>
                        </a:lnSpc>
                        <a:spcBef>
                          <a:spcPts val="0"/>
                        </a:spcBef>
                        <a:spcAft>
                          <a:spcPts val="800"/>
                        </a:spcAft>
                      </a:pPr>
                      <a:r>
                        <a:rPr lang="en-US" sz="1100">
                          <a:effectLst/>
                          <a:latin typeface="+mn-lt"/>
                        </a:rPr>
                        <a:t>(H, M, L)</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Category</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Reported By</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Assigned To</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Status</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Date Resolved</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Resolution/ Comments</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 </a:t>
                      </a:r>
                      <a:endParaRPr lang="en-US" sz="110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92848859"/>
                  </a:ext>
                </a:extLst>
              </a:tr>
              <a:tr h="441504">
                <a:tc>
                  <a:txBody>
                    <a:bodyPr/>
                    <a:lstStyle/>
                    <a:p>
                      <a:pPr marL="0" marR="0" algn="l">
                        <a:lnSpc>
                          <a:spcPct val="107000"/>
                        </a:lnSpc>
                        <a:spcBef>
                          <a:spcPts val="0"/>
                        </a:spcBef>
                        <a:spcAft>
                          <a:spcPts val="800"/>
                        </a:spcAft>
                      </a:pPr>
                      <a:r>
                        <a:rPr lang="en-US" sz="1100">
                          <a:effectLst/>
                          <a:latin typeface="+mn-lt"/>
                        </a:rPr>
                        <a:t>001</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Error in Facilities Reservation module.</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H</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Bug</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D. Ocao</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0. Kent Russel</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ea typeface="Calibri" panose="020F0502020204030204" pitchFamily="34" charset="0"/>
                          <a:cs typeface="Times New Roman" panose="02020603050405020304" pitchFamily="18" charset="0"/>
                        </a:rPr>
                        <a:t>Closed</a:t>
                      </a:r>
                    </a:p>
                  </a:txBody>
                  <a:tcPr marL="68580" marR="68580" marT="0" marB="0"/>
                </a:tc>
                <a:tc>
                  <a:txBody>
                    <a:bodyPr/>
                    <a:lstStyle/>
                    <a:p>
                      <a:pPr marL="0" marR="0" algn="l">
                        <a:lnSpc>
                          <a:spcPct val="107000"/>
                        </a:lnSpc>
                        <a:spcBef>
                          <a:spcPts val="0"/>
                        </a:spcBef>
                        <a:spcAft>
                          <a:spcPts val="800"/>
                        </a:spcAft>
                      </a:pPr>
                      <a:r>
                        <a:rPr lang="en-US" sz="1100" dirty="0">
                          <a:effectLst/>
                          <a:latin typeface="+mn-lt"/>
                        </a:rPr>
                        <a:t> Oct 8, 2023</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100" dirty="0">
                          <a:effectLst/>
                          <a:latin typeface="+mn-lt"/>
                        </a:rPr>
                        <a:t>Fixed the code logic.</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 </a:t>
                      </a:r>
                      <a:endParaRPr lang="en-US" sz="110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97495219"/>
                  </a:ext>
                </a:extLst>
              </a:tr>
              <a:tr h="569407">
                <a:tc>
                  <a:txBody>
                    <a:bodyPr/>
                    <a:lstStyle/>
                    <a:p>
                      <a:pPr marL="0" marR="0" algn="l">
                        <a:lnSpc>
                          <a:spcPct val="107000"/>
                        </a:lnSpc>
                        <a:spcBef>
                          <a:spcPts val="0"/>
                        </a:spcBef>
                        <a:spcAft>
                          <a:spcPts val="800"/>
                        </a:spcAft>
                      </a:pPr>
                      <a:r>
                        <a:rPr lang="en-US" sz="1100">
                          <a:effectLst/>
                          <a:latin typeface="+mn-lt"/>
                        </a:rPr>
                        <a:t>002</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Unable to generate legal reports.</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M</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Functionality</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H. Darryl</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C. Clifford</a:t>
                      </a:r>
                    </a:p>
                    <a:p>
                      <a:pPr marL="0" marR="0" algn="l">
                        <a:lnSpc>
                          <a:spcPct val="107000"/>
                        </a:lnSpc>
                        <a:spcBef>
                          <a:spcPts val="0"/>
                        </a:spcBef>
                        <a:spcAft>
                          <a:spcPts val="800"/>
                        </a:spcAft>
                      </a:pPr>
                      <a:r>
                        <a:rPr lang="en-US" sz="1100" dirty="0">
                          <a:effectLst/>
                          <a:latin typeface="+mn-lt"/>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ea typeface="Calibri" panose="020F0502020204030204" pitchFamily="34" charset="0"/>
                          <a:cs typeface="Times New Roman" panose="02020603050405020304" pitchFamily="18" charset="0"/>
                        </a:rPr>
                        <a:t>Closed</a:t>
                      </a:r>
                    </a:p>
                  </a:txBody>
                  <a:tcPr marL="68580" marR="68580" marT="0" marB="0"/>
                </a:tc>
                <a:tc>
                  <a:txBody>
                    <a:bodyPr/>
                    <a:lstStyle/>
                    <a:p>
                      <a:pPr marL="0" marR="0" algn="l">
                        <a:lnSpc>
                          <a:spcPct val="107000"/>
                        </a:lnSpc>
                        <a:spcBef>
                          <a:spcPts val="0"/>
                        </a:spcBef>
                        <a:spcAft>
                          <a:spcPts val="800"/>
                        </a:spcAft>
                      </a:pPr>
                      <a:r>
                        <a:rPr lang="en-US" sz="1100" dirty="0">
                          <a:effectLst/>
                          <a:latin typeface="+mn-lt"/>
                        </a:rPr>
                        <a:t> Oct 18, 2023</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Fixed the code logic.</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 </a:t>
                      </a:r>
                      <a:endParaRPr lang="en-US" sz="110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27735476"/>
                  </a:ext>
                </a:extLst>
              </a:tr>
              <a:tr h="481713">
                <a:tc>
                  <a:txBody>
                    <a:bodyPr/>
                    <a:lstStyle/>
                    <a:p>
                      <a:pPr marL="0" marR="0" algn="l">
                        <a:lnSpc>
                          <a:spcPct val="107000"/>
                        </a:lnSpc>
                        <a:spcBef>
                          <a:spcPts val="0"/>
                        </a:spcBef>
                        <a:spcAft>
                          <a:spcPts val="800"/>
                        </a:spcAft>
                      </a:pPr>
                      <a:r>
                        <a:rPr lang="en-US" sz="1100">
                          <a:effectLst/>
                          <a:latin typeface="+mn-lt"/>
                        </a:rPr>
                        <a:t>003</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200">
                          <a:effectLst/>
                          <a:latin typeface="+mn-lt"/>
                        </a:rPr>
                        <a:t>Document upload issue.</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L</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User Interface</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a:effectLst/>
                          <a:latin typeface="+mn-lt"/>
                        </a:rPr>
                        <a:t>H. Ardabe</a:t>
                      </a:r>
                      <a:endParaRPr lang="en-US" sz="1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ea typeface="Calibri" panose="020F0502020204030204" pitchFamily="34" charset="0"/>
                          <a:cs typeface="Times New Roman" panose="02020603050405020304" pitchFamily="18" charset="0"/>
                        </a:rPr>
                        <a:t>B. Sebastian</a:t>
                      </a:r>
                    </a:p>
                  </a:txBody>
                  <a:tcPr marL="68580" marR="68580" marT="0" marB="0"/>
                </a:tc>
                <a:tc>
                  <a:txBody>
                    <a:bodyPr/>
                    <a:lstStyle/>
                    <a:p>
                      <a:pPr marL="0" marR="0" algn="l">
                        <a:lnSpc>
                          <a:spcPct val="107000"/>
                        </a:lnSpc>
                        <a:spcBef>
                          <a:spcPts val="0"/>
                        </a:spcBef>
                        <a:spcAft>
                          <a:spcPts val="800"/>
                        </a:spcAft>
                      </a:pPr>
                      <a:r>
                        <a:rPr lang="en-US" sz="1100" dirty="0">
                          <a:effectLst/>
                          <a:latin typeface="+mn-lt"/>
                          <a:ea typeface="Calibri" panose="020F0502020204030204" pitchFamily="34" charset="0"/>
                          <a:cs typeface="Times New Roman" panose="02020603050405020304" pitchFamily="18" charset="0"/>
                        </a:rPr>
                        <a:t>Closed</a:t>
                      </a:r>
                    </a:p>
                  </a:txBody>
                  <a:tcPr marL="68580" marR="68580" marT="0" marB="0"/>
                </a:tc>
                <a:tc>
                  <a:txBody>
                    <a:bodyPr/>
                    <a:lstStyle/>
                    <a:p>
                      <a:pPr marL="0" marR="0" algn="l">
                        <a:lnSpc>
                          <a:spcPct val="107000"/>
                        </a:lnSpc>
                        <a:spcBef>
                          <a:spcPts val="0"/>
                        </a:spcBef>
                        <a:spcAft>
                          <a:spcPts val="800"/>
                        </a:spcAft>
                      </a:pPr>
                      <a:r>
                        <a:rPr lang="en-US" sz="1100" dirty="0">
                          <a:effectLst/>
                          <a:latin typeface="+mn-lt"/>
                        </a:rPr>
                        <a:t> Oct 28, 2023</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Implemented UI fix.</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800"/>
                        </a:spcAft>
                      </a:pPr>
                      <a:r>
                        <a:rPr lang="en-US" sz="1100" dirty="0">
                          <a:effectLst/>
                          <a:latin typeface="+mn-lt"/>
                        </a:rPr>
                        <a:t> </a:t>
                      </a:r>
                      <a:endParaRPr lang="en-US" sz="1100" dirty="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06741621"/>
                  </a:ext>
                </a:extLst>
              </a:tr>
            </a:tbl>
          </a:graphicData>
        </a:graphic>
      </p:graphicFrame>
    </p:spTree>
    <p:extLst>
      <p:ext uri="{BB962C8B-B14F-4D97-AF65-F5344CB8AC3E}">
        <p14:creationId xmlns:p14="http://schemas.microsoft.com/office/powerpoint/2010/main" val="101869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2793316" y="505932"/>
            <a:ext cx="6605365" cy="655320"/>
          </a:xfrm>
        </p:spPr>
        <p:txBody>
          <a:bodyPr>
            <a:normAutofit fontScale="90000"/>
          </a:bodyPr>
          <a:lstStyle/>
          <a:p>
            <a:r>
              <a:rPr lang="en-US" dirty="0"/>
              <a:t>Roles and Responsibilities</a:t>
            </a:r>
          </a:p>
        </p:txBody>
      </p:sp>
      <p:graphicFrame>
        <p:nvGraphicFramePr>
          <p:cNvPr id="2" name="Table 1">
            <a:extLst>
              <a:ext uri="{FF2B5EF4-FFF2-40B4-BE49-F238E27FC236}">
                <a16:creationId xmlns:a16="http://schemas.microsoft.com/office/drawing/2014/main" id="{469EC1FD-26A0-5E01-7B43-204F644C58B5}"/>
              </a:ext>
            </a:extLst>
          </p:cNvPr>
          <p:cNvGraphicFramePr>
            <a:graphicFrameLocks noGrp="1"/>
          </p:cNvGraphicFramePr>
          <p:nvPr>
            <p:extLst>
              <p:ext uri="{D42A27DB-BD31-4B8C-83A1-F6EECF244321}">
                <p14:modId xmlns:p14="http://schemas.microsoft.com/office/powerpoint/2010/main" val="2659390603"/>
              </p:ext>
            </p:extLst>
          </p:nvPr>
        </p:nvGraphicFramePr>
        <p:xfrm>
          <a:off x="1949191" y="1717101"/>
          <a:ext cx="8293614" cy="3423798"/>
        </p:xfrm>
        <a:graphic>
          <a:graphicData uri="http://schemas.openxmlformats.org/drawingml/2006/table">
            <a:tbl>
              <a:tblPr>
                <a:tableStyleId>{5C22544A-7EE6-4342-B048-85BDC9FD1C3A}</a:tableStyleId>
              </a:tblPr>
              <a:tblGrid>
                <a:gridCol w="2200347">
                  <a:extLst>
                    <a:ext uri="{9D8B030D-6E8A-4147-A177-3AD203B41FA5}">
                      <a16:colId xmlns:a16="http://schemas.microsoft.com/office/drawing/2014/main" val="3149511965"/>
                    </a:ext>
                  </a:extLst>
                </a:gridCol>
                <a:gridCol w="3215891">
                  <a:extLst>
                    <a:ext uri="{9D8B030D-6E8A-4147-A177-3AD203B41FA5}">
                      <a16:colId xmlns:a16="http://schemas.microsoft.com/office/drawing/2014/main" val="2961001844"/>
                    </a:ext>
                  </a:extLst>
                </a:gridCol>
                <a:gridCol w="2877376">
                  <a:extLst>
                    <a:ext uri="{9D8B030D-6E8A-4147-A177-3AD203B41FA5}">
                      <a16:colId xmlns:a16="http://schemas.microsoft.com/office/drawing/2014/main" val="3890750253"/>
                    </a:ext>
                  </a:extLst>
                </a:gridCol>
              </a:tblGrid>
              <a:tr h="328736">
                <a:tc>
                  <a:txBody>
                    <a:bodyPr/>
                    <a:lstStyle/>
                    <a:p>
                      <a:pPr marL="0" marR="0">
                        <a:lnSpc>
                          <a:spcPts val="1100"/>
                        </a:lnSpc>
                        <a:spcBef>
                          <a:spcPts val="0"/>
                        </a:spcBef>
                        <a:spcAft>
                          <a:spcPts val="0"/>
                        </a:spcAft>
                      </a:pPr>
                      <a:r>
                        <a:rPr lang="en-US" sz="1200" dirty="0">
                          <a:effectLst/>
                        </a:rPr>
                        <a:t>Role</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200" dirty="0">
                          <a:effectLst/>
                        </a:rPr>
                        <a:t>Responsibilities</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200" dirty="0">
                          <a:effectLst/>
                        </a:rPr>
                        <a:t>Name/Title</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162641845"/>
                  </a:ext>
                </a:extLst>
              </a:tr>
              <a:tr h="540307">
                <a:tc>
                  <a:txBody>
                    <a:bodyPr/>
                    <a:lstStyle/>
                    <a:p>
                      <a:pPr marL="0" marR="0">
                        <a:lnSpc>
                          <a:spcPts val="1100"/>
                        </a:lnSpc>
                        <a:spcBef>
                          <a:spcPts val="0"/>
                        </a:spcBef>
                        <a:spcAft>
                          <a:spcPts val="0"/>
                        </a:spcAft>
                      </a:pPr>
                      <a:r>
                        <a:rPr lang="en-US" sz="1300">
                          <a:effectLst/>
                        </a:rPr>
                        <a:t>Facilities reservation</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a:effectLst/>
                        </a:rPr>
                        <a:t>Efficiently manage and schedule physical spaces.</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a:effectLst/>
                        </a:rPr>
                        <a:t>Kent Russel Olanda</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1042812637"/>
                  </a:ext>
                </a:extLst>
              </a:tr>
              <a:tr h="560337">
                <a:tc>
                  <a:txBody>
                    <a:bodyPr/>
                    <a:lstStyle/>
                    <a:p>
                      <a:pPr marL="0" marR="0">
                        <a:lnSpc>
                          <a:spcPts val="1100"/>
                        </a:lnSpc>
                        <a:spcBef>
                          <a:spcPts val="0"/>
                        </a:spcBef>
                        <a:spcAft>
                          <a:spcPts val="0"/>
                        </a:spcAft>
                      </a:pPr>
                      <a:r>
                        <a:rPr lang="en-US" sz="1300">
                          <a:effectLst/>
                        </a:rPr>
                        <a:t>Legal management</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ct val="107000"/>
                        </a:lnSpc>
                        <a:spcBef>
                          <a:spcPts val="0"/>
                        </a:spcBef>
                        <a:spcAft>
                          <a:spcPts val="800"/>
                        </a:spcAft>
                      </a:pPr>
                      <a:r>
                        <a:rPr lang="en-US" sz="1300" dirty="0">
                          <a:effectLst/>
                        </a:rPr>
                        <a:t>Oversee legal documents and ensure compliance.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a:effectLst/>
                        </a:rPr>
                        <a:t>Eriel Clifford Cudanes</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746270841"/>
                  </a:ext>
                </a:extLst>
              </a:tr>
              <a:tr h="560337">
                <a:tc>
                  <a:txBody>
                    <a:bodyPr/>
                    <a:lstStyle/>
                    <a:p>
                      <a:pPr marL="0" marR="0">
                        <a:lnSpc>
                          <a:spcPts val="1100"/>
                        </a:lnSpc>
                        <a:spcBef>
                          <a:spcPts val="0"/>
                        </a:spcBef>
                        <a:spcAft>
                          <a:spcPts val="0"/>
                        </a:spcAft>
                      </a:pPr>
                      <a:r>
                        <a:rPr lang="en-US" sz="1300">
                          <a:effectLst/>
                        </a:rPr>
                        <a:t>Document management</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ct val="107000"/>
                        </a:lnSpc>
                        <a:spcBef>
                          <a:spcPts val="0"/>
                        </a:spcBef>
                        <a:spcAft>
                          <a:spcPts val="800"/>
                        </a:spcAft>
                      </a:pPr>
                      <a:r>
                        <a:rPr lang="en-US" sz="1300" dirty="0">
                          <a:effectLst/>
                        </a:rPr>
                        <a:t>Organize and secure digital and physical documents.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a:effectLst/>
                        </a:rPr>
                        <a:t>Sebastian Heart Bolivar</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338999607"/>
                  </a:ext>
                </a:extLst>
              </a:tr>
              <a:tr h="560337">
                <a:tc>
                  <a:txBody>
                    <a:bodyPr/>
                    <a:lstStyle/>
                    <a:p>
                      <a:pPr marL="0" marR="0">
                        <a:lnSpc>
                          <a:spcPts val="1100"/>
                        </a:lnSpc>
                        <a:spcBef>
                          <a:spcPts val="0"/>
                        </a:spcBef>
                        <a:spcAft>
                          <a:spcPts val="0"/>
                        </a:spcAft>
                      </a:pPr>
                      <a:r>
                        <a:rPr lang="en-US" sz="1300">
                          <a:effectLst/>
                        </a:rPr>
                        <a:t>Visitor management</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ct val="107000"/>
                        </a:lnSpc>
                        <a:spcBef>
                          <a:spcPts val="0"/>
                        </a:spcBef>
                        <a:spcAft>
                          <a:spcPts val="800"/>
                        </a:spcAft>
                      </a:pPr>
                      <a:r>
                        <a:rPr lang="en-US" sz="1300" dirty="0">
                          <a:effectLst/>
                        </a:rPr>
                        <a:t>Register and monitor visitors for security.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a:effectLst/>
                        </a:rPr>
                        <a:t>John </a:t>
                      </a:r>
                      <a:r>
                        <a:rPr lang="en-US" sz="1300" dirty="0" err="1">
                          <a:effectLst/>
                        </a:rPr>
                        <a:t>Neover</a:t>
                      </a:r>
                      <a:r>
                        <a:rPr lang="en-US" sz="1300" dirty="0">
                          <a:effectLst/>
                        </a:rPr>
                        <a:t> </a:t>
                      </a:r>
                      <a:r>
                        <a:rPr lang="en-US" sz="1300" dirty="0" err="1">
                          <a:effectLst/>
                        </a:rPr>
                        <a:t>Cabuntas</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4176925933"/>
                  </a:ext>
                </a:extLst>
              </a:tr>
              <a:tr h="540307">
                <a:tc>
                  <a:txBody>
                    <a:bodyPr/>
                    <a:lstStyle/>
                    <a:p>
                      <a:pPr marL="0" marR="0">
                        <a:lnSpc>
                          <a:spcPts val="1100"/>
                        </a:lnSpc>
                        <a:spcBef>
                          <a:spcPts val="0"/>
                        </a:spcBef>
                        <a:spcAft>
                          <a:spcPts val="0"/>
                        </a:spcAft>
                      </a:pPr>
                      <a:r>
                        <a:rPr lang="en-US" sz="1300">
                          <a:effectLst/>
                        </a:rPr>
                        <a:t>Communication and collaboration.</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a:effectLst/>
                        </a:rPr>
                        <a:t>Enhance communication and teamwork.</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err="1">
                          <a:effectLst/>
                        </a:rPr>
                        <a:t>Chriselda</a:t>
                      </a:r>
                      <a:r>
                        <a:rPr lang="en-US" sz="1300" dirty="0">
                          <a:effectLst/>
                        </a:rPr>
                        <a:t> </a:t>
                      </a:r>
                      <a:r>
                        <a:rPr lang="en-US" sz="1300" dirty="0" err="1">
                          <a:effectLst/>
                        </a:rPr>
                        <a:t>Dalanan</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2458925423"/>
                  </a:ext>
                </a:extLst>
              </a:tr>
              <a:tr h="333437">
                <a:tc>
                  <a:txBody>
                    <a:bodyPr/>
                    <a:lstStyle/>
                    <a:p>
                      <a:pPr marL="0" marR="0">
                        <a:lnSpc>
                          <a:spcPts val="1100"/>
                        </a:lnSpc>
                        <a:spcBef>
                          <a:spcPts val="0"/>
                        </a:spcBef>
                        <a:spcAft>
                          <a:spcPts val="0"/>
                        </a:spcAft>
                      </a:pPr>
                      <a:r>
                        <a:rPr lang="en-US" sz="1300">
                          <a:effectLst/>
                        </a:rPr>
                        <a:t>Project Manager</a:t>
                      </a:r>
                      <a:endParaRPr lang="en-US" sz="130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a:effectLst/>
                        </a:rPr>
                        <a:t>Manages the project team</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tc>
                  <a:txBody>
                    <a:bodyPr/>
                    <a:lstStyle/>
                    <a:p>
                      <a:pPr marL="0" marR="0">
                        <a:lnSpc>
                          <a:spcPts val="1100"/>
                        </a:lnSpc>
                        <a:spcBef>
                          <a:spcPts val="0"/>
                        </a:spcBef>
                        <a:spcAft>
                          <a:spcPts val="0"/>
                        </a:spcAft>
                      </a:pPr>
                      <a:r>
                        <a:rPr lang="en-US" sz="1300" dirty="0">
                          <a:effectLst/>
                        </a:rPr>
                        <a:t>Jay </a:t>
                      </a:r>
                      <a:r>
                        <a:rPr lang="en-US" sz="1300" dirty="0" err="1">
                          <a:effectLst/>
                        </a:rPr>
                        <a:t>Cullo</a:t>
                      </a:r>
                      <a:endParaRPr lang="en-US" sz="13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7703" marR="67703" marT="67703" marB="67703" anchor="ctr"/>
                </a:tc>
                <a:extLst>
                  <a:ext uri="{0D108BD9-81ED-4DB2-BD59-A6C34878D82A}">
                    <a16:rowId xmlns:a16="http://schemas.microsoft.com/office/drawing/2014/main" val="257235531"/>
                  </a:ext>
                </a:extLst>
              </a:tr>
            </a:tbl>
          </a:graphicData>
        </a:graphic>
      </p:graphicFrame>
    </p:spTree>
    <p:extLst>
      <p:ext uri="{BB962C8B-B14F-4D97-AF65-F5344CB8AC3E}">
        <p14:creationId xmlns:p14="http://schemas.microsoft.com/office/powerpoint/2010/main" val="124996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2233835" y="612612"/>
            <a:ext cx="7724329" cy="655320"/>
          </a:xfrm>
        </p:spPr>
        <p:txBody>
          <a:bodyPr>
            <a:normAutofit fontScale="90000"/>
          </a:bodyPr>
          <a:lstStyle/>
          <a:p>
            <a:r>
              <a:rPr lang="en-US" dirty="0"/>
              <a:t>Communication Management</a:t>
            </a:r>
          </a:p>
        </p:txBody>
      </p:sp>
      <p:graphicFrame>
        <p:nvGraphicFramePr>
          <p:cNvPr id="2" name="Table 3">
            <a:extLst>
              <a:ext uri="{FF2B5EF4-FFF2-40B4-BE49-F238E27FC236}">
                <a16:creationId xmlns:a16="http://schemas.microsoft.com/office/drawing/2014/main" id="{1C4C80B3-8A6D-30A5-71EC-E067CD8629DD}"/>
              </a:ext>
            </a:extLst>
          </p:cNvPr>
          <p:cNvGraphicFramePr>
            <a:graphicFrameLocks noGrp="1"/>
          </p:cNvGraphicFramePr>
          <p:nvPr>
            <p:extLst>
              <p:ext uri="{D42A27DB-BD31-4B8C-83A1-F6EECF244321}">
                <p14:modId xmlns:p14="http://schemas.microsoft.com/office/powerpoint/2010/main" val="3355222967"/>
              </p:ext>
            </p:extLst>
          </p:nvPr>
        </p:nvGraphicFramePr>
        <p:xfrm>
          <a:off x="293369" y="1323340"/>
          <a:ext cx="11605260" cy="1285240"/>
        </p:xfrm>
        <a:graphic>
          <a:graphicData uri="http://schemas.openxmlformats.org/drawingml/2006/table">
            <a:tbl>
              <a:tblPr firstRow="1" bandRow="1">
                <a:tableStyleId>{5C22544A-7EE6-4342-B048-85BDC9FD1C3A}</a:tableStyleId>
              </a:tblPr>
              <a:tblGrid>
                <a:gridCol w="1588770">
                  <a:extLst>
                    <a:ext uri="{9D8B030D-6E8A-4147-A177-3AD203B41FA5}">
                      <a16:colId xmlns:a16="http://schemas.microsoft.com/office/drawing/2014/main" val="2676243643"/>
                    </a:ext>
                  </a:extLst>
                </a:gridCol>
                <a:gridCol w="4095967">
                  <a:extLst>
                    <a:ext uri="{9D8B030D-6E8A-4147-A177-3AD203B41FA5}">
                      <a16:colId xmlns:a16="http://schemas.microsoft.com/office/drawing/2014/main" val="331745452"/>
                    </a:ext>
                  </a:extLst>
                </a:gridCol>
                <a:gridCol w="1621766">
                  <a:extLst>
                    <a:ext uri="{9D8B030D-6E8A-4147-A177-3AD203B41FA5}">
                      <a16:colId xmlns:a16="http://schemas.microsoft.com/office/drawing/2014/main" val="4236179234"/>
                    </a:ext>
                  </a:extLst>
                </a:gridCol>
                <a:gridCol w="2511867">
                  <a:extLst>
                    <a:ext uri="{9D8B030D-6E8A-4147-A177-3AD203B41FA5}">
                      <a16:colId xmlns:a16="http://schemas.microsoft.com/office/drawing/2014/main" val="3840647257"/>
                    </a:ext>
                  </a:extLst>
                </a:gridCol>
                <a:gridCol w="1786890">
                  <a:extLst>
                    <a:ext uri="{9D8B030D-6E8A-4147-A177-3AD203B41FA5}">
                      <a16:colId xmlns:a16="http://schemas.microsoft.com/office/drawing/2014/main" val="1404109903"/>
                    </a:ext>
                  </a:extLst>
                </a:gridCol>
              </a:tblGrid>
              <a:tr h="370840">
                <a:tc>
                  <a:txBody>
                    <a:bodyPr/>
                    <a:lstStyle/>
                    <a:p>
                      <a:r>
                        <a:rPr lang="en-US" dirty="0"/>
                        <a:t>Types</a:t>
                      </a:r>
                    </a:p>
                  </a:txBody>
                  <a:tcPr/>
                </a:tc>
                <a:tc>
                  <a:txBody>
                    <a:bodyPr/>
                    <a:lstStyle/>
                    <a:p>
                      <a:r>
                        <a:rPr lang="en-US" dirty="0"/>
                        <a:t>User Stories</a:t>
                      </a:r>
                    </a:p>
                  </a:txBody>
                  <a:tcPr/>
                </a:tc>
                <a:tc>
                  <a:txBody>
                    <a:bodyPr/>
                    <a:lstStyle/>
                    <a:p>
                      <a:r>
                        <a:rPr lang="en-US" dirty="0"/>
                        <a:t>Responsible</a:t>
                      </a:r>
                    </a:p>
                  </a:txBody>
                  <a:tcPr/>
                </a:tc>
                <a:tc>
                  <a:txBody>
                    <a:bodyPr/>
                    <a:lstStyle/>
                    <a:p>
                      <a:r>
                        <a:rPr lang="en-US" dirty="0"/>
                        <a:t>Method</a:t>
                      </a:r>
                    </a:p>
                  </a:txBody>
                  <a:tcPr/>
                </a:tc>
                <a:tc>
                  <a:txBody>
                    <a:bodyPr/>
                    <a:lstStyle/>
                    <a:p>
                      <a:r>
                        <a:rPr lang="en-US" dirty="0"/>
                        <a:t>Date</a:t>
                      </a:r>
                    </a:p>
                  </a:txBody>
                  <a:tcPr/>
                </a:tc>
                <a:extLst>
                  <a:ext uri="{0D108BD9-81ED-4DB2-BD59-A6C34878D82A}">
                    <a16:rowId xmlns:a16="http://schemas.microsoft.com/office/drawing/2014/main" val="2196719864"/>
                  </a:ext>
                </a:extLst>
              </a:tr>
              <a:tr h="370840">
                <a:tc>
                  <a:txBody>
                    <a:bodyPr/>
                    <a:lstStyle/>
                    <a:p>
                      <a:r>
                        <a:rPr lang="en-US" dirty="0"/>
                        <a:t>Daily Stand-up Meetings</a:t>
                      </a:r>
                    </a:p>
                  </a:txBody>
                  <a:tcPr/>
                </a:tc>
                <a:tc>
                  <a:txBody>
                    <a:bodyPr/>
                    <a:lstStyle/>
                    <a:p>
                      <a:r>
                        <a:rPr lang="en-US" dirty="0"/>
                        <a:t>As a team member, I want a daily stand-up meeting to discuss tasks, challenges, and achievements.</a:t>
                      </a:r>
                    </a:p>
                  </a:txBody>
                  <a:tcPr/>
                </a:tc>
                <a:tc>
                  <a:txBody>
                    <a:bodyPr/>
                    <a:lstStyle/>
                    <a:p>
                      <a:r>
                        <a:rPr lang="en-US" dirty="0"/>
                        <a:t>IT Developers</a:t>
                      </a:r>
                    </a:p>
                  </a:txBody>
                  <a:tcPr/>
                </a:tc>
                <a:tc>
                  <a:txBody>
                    <a:bodyPr/>
                    <a:lstStyle/>
                    <a:p>
                      <a:r>
                        <a:rPr lang="en-US" dirty="0"/>
                        <a:t>Daily stand-up meetings via Messenger / Discord</a:t>
                      </a:r>
                    </a:p>
                  </a:txBody>
                  <a:tcPr/>
                </a:tc>
                <a:tc>
                  <a:txBody>
                    <a:bodyPr/>
                    <a:lstStyle/>
                    <a:p>
                      <a:r>
                        <a:rPr lang="en-US" dirty="0"/>
                        <a:t>Every weekday at 9:30 PM</a:t>
                      </a:r>
                    </a:p>
                  </a:txBody>
                  <a:tcPr/>
                </a:tc>
                <a:extLst>
                  <a:ext uri="{0D108BD9-81ED-4DB2-BD59-A6C34878D82A}">
                    <a16:rowId xmlns:a16="http://schemas.microsoft.com/office/drawing/2014/main" val="3247927075"/>
                  </a:ext>
                </a:extLst>
              </a:tr>
            </a:tbl>
          </a:graphicData>
        </a:graphic>
      </p:graphicFrame>
    </p:spTree>
    <p:extLst>
      <p:ext uri="{BB962C8B-B14F-4D97-AF65-F5344CB8AC3E}">
        <p14:creationId xmlns:p14="http://schemas.microsoft.com/office/powerpoint/2010/main" val="400016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4320900" y="505932"/>
            <a:ext cx="3550196" cy="655320"/>
          </a:xfrm>
        </p:spPr>
        <p:txBody>
          <a:bodyPr>
            <a:normAutofit fontScale="90000"/>
          </a:bodyPr>
          <a:lstStyle/>
          <a:p>
            <a:r>
              <a:rPr lang="en-US" dirty="0"/>
              <a:t>Stakeholders</a:t>
            </a:r>
          </a:p>
        </p:txBody>
      </p:sp>
      <p:graphicFrame>
        <p:nvGraphicFramePr>
          <p:cNvPr id="4" name="Table 3">
            <a:extLst>
              <a:ext uri="{FF2B5EF4-FFF2-40B4-BE49-F238E27FC236}">
                <a16:creationId xmlns:a16="http://schemas.microsoft.com/office/drawing/2014/main" id="{5C5FFE35-C5AA-F44A-46B4-33B94D22A1C7}"/>
              </a:ext>
            </a:extLst>
          </p:cNvPr>
          <p:cNvGraphicFramePr>
            <a:graphicFrameLocks noGrp="1"/>
          </p:cNvGraphicFramePr>
          <p:nvPr>
            <p:extLst>
              <p:ext uri="{D42A27DB-BD31-4B8C-83A1-F6EECF244321}">
                <p14:modId xmlns:p14="http://schemas.microsoft.com/office/powerpoint/2010/main" val="3599535019"/>
              </p:ext>
            </p:extLst>
          </p:nvPr>
        </p:nvGraphicFramePr>
        <p:xfrm>
          <a:off x="4058248" y="1374457"/>
          <a:ext cx="4075499" cy="856996"/>
        </p:xfrm>
        <a:graphic>
          <a:graphicData uri="http://schemas.openxmlformats.org/drawingml/2006/table">
            <a:tbl>
              <a:tblPr firstRow="1" firstCol="1" bandRow="1">
                <a:tableStyleId>{5C22544A-7EE6-4342-B048-85BDC9FD1C3A}</a:tableStyleId>
              </a:tblPr>
              <a:tblGrid>
                <a:gridCol w="463550">
                  <a:extLst>
                    <a:ext uri="{9D8B030D-6E8A-4147-A177-3AD203B41FA5}">
                      <a16:colId xmlns:a16="http://schemas.microsoft.com/office/drawing/2014/main" val="1946409278"/>
                    </a:ext>
                  </a:extLst>
                </a:gridCol>
                <a:gridCol w="1401205">
                  <a:extLst>
                    <a:ext uri="{9D8B030D-6E8A-4147-A177-3AD203B41FA5}">
                      <a16:colId xmlns:a16="http://schemas.microsoft.com/office/drawing/2014/main" val="1723104153"/>
                    </a:ext>
                  </a:extLst>
                </a:gridCol>
                <a:gridCol w="1022659">
                  <a:extLst>
                    <a:ext uri="{9D8B030D-6E8A-4147-A177-3AD203B41FA5}">
                      <a16:colId xmlns:a16="http://schemas.microsoft.com/office/drawing/2014/main" val="3596484369"/>
                    </a:ext>
                  </a:extLst>
                </a:gridCol>
                <a:gridCol w="1188085">
                  <a:extLst>
                    <a:ext uri="{9D8B030D-6E8A-4147-A177-3AD203B41FA5}">
                      <a16:colId xmlns:a16="http://schemas.microsoft.com/office/drawing/2014/main" val="2842023669"/>
                    </a:ext>
                  </a:extLst>
                </a:gridCol>
              </a:tblGrid>
              <a:tr h="0">
                <a:tc>
                  <a:txBody>
                    <a:bodyPr/>
                    <a:lstStyle/>
                    <a:p>
                      <a:pPr marL="0" marR="0">
                        <a:lnSpc>
                          <a:spcPct val="107000"/>
                        </a:lnSpc>
                        <a:spcBef>
                          <a:spcPts val="0"/>
                        </a:spcBef>
                        <a:spcAft>
                          <a:spcPts val="800"/>
                        </a:spcAft>
                      </a:pPr>
                      <a:r>
                        <a:rPr lang="en-US" sz="1100">
                          <a:effectLst/>
                        </a:rPr>
                        <a:t>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Organization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Power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Interest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8791587"/>
                  </a:ext>
                </a:extLst>
              </a:tr>
              <a:tr h="0">
                <a:tc>
                  <a:txBody>
                    <a:bodyPr/>
                    <a:lstStyle/>
                    <a:p>
                      <a:pPr marL="0" marR="0">
                        <a:lnSpc>
                          <a:spcPct val="107000"/>
                        </a:lnSpc>
                        <a:spcBef>
                          <a:spcPts val="0"/>
                        </a:spcBef>
                        <a:spcAft>
                          <a:spcPts val="800"/>
                        </a:spcAft>
                      </a:pPr>
                      <a:r>
                        <a:rPr lang="en-US" sz="11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latin typeface="+mn-lt"/>
                          <a:ea typeface="Calibri" panose="020F0502020204030204" pitchFamily="34" charset="0"/>
                          <a:cs typeface="Times New Roman" panose="02020603050405020304" pitchFamily="18" charset="0"/>
                        </a:rPr>
                        <a:t>End Users</a:t>
                      </a:r>
                    </a:p>
                  </a:txBody>
                  <a:tcPr marL="68580" marR="68580" marT="0" marB="0"/>
                </a:tc>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2742931126"/>
                  </a:ext>
                </a:extLst>
              </a:tr>
              <a:tr h="0">
                <a:tc>
                  <a:txBody>
                    <a:bodyPr/>
                    <a:lstStyle/>
                    <a:p>
                      <a:pPr marL="0" marR="0">
                        <a:lnSpc>
                          <a:spcPct val="107000"/>
                        </a:lnSpc>
                        <a:spcBef>
                          <a:spcPts val="0"/>
                        </a:spcBef>
                        <a:spcAft>
                          <a:spcPts val="800"/>
                        </a:spcAft>
                      </a:pPr>
                      <a:r>
                        <a:rPr lang="en-US" sz="11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Owner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798499"/>
                  </a:ext>
                </a:extLst>
              </a:tr>
              <a:tr h="0">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a:t>
                      </a:r>
                    </a:p>
                  </a:txBody>
                  <a:tcPr marL="68580" marR="68580" marT="0" marB="0"/>
                </a:tc>
                <a:tc>
                  <a:txBody>
                    <a:bodyPr/>
                    <a:lstStyle/>
                    <a:p>
                      <a:pPr marL="0" marR="0">
                        <a:lnSpc>
                          <a:spcPct val="107000"/>
                        </a:lnSpc>
                        <a:spcBef>
                          <a:spcPts val="0"/>
                        </a:spcBef>
                        <a:spcAft>
                          <a:spcPts val="800"/>
                        </a:spcAft>
                      </a:pPr>
                      <a:r>
                        <a:rPr lang="en-US" sz="1100" dirty="0">
                          <a:effectLst/>
                        </a:rPr>
                        <a:t>IT Dev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2889036975"/>
                  </a:ext>
                </a:extLst>
              </a:tr>
              <a:tr h="0">
                <a:tc>
                  <a:txBody>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D</a:t>
                      </a:r>
                    </a:p>
                  </a:txBody>
                  <a:tcPr marL="68580" marR="68580" marT="0" marB="0"/>
                </a:tc>
                <a:tc>
                  <a:txBody>
                    <a:bodyPr/>
                    <a:lstStyle/>
                    <a:p>
                      <a:pPr marL="0" marR="0">
                        <a:lnSpc>
                          <a:spcPct val="107000"/>
                        </a:lnSpc>
                        <a:spcBef>
                          <a:spcPts val="0"/>
                        </a:spcBef>
                        <a:spcAft>
                          <a:spcPts val="800"/>
                        </a:spcAft>
                      </a:pPr>
                      <a:r>
                        <a:rPr lang="en-US" sz="1100">
                          <a:effectLst/>
                        </a:rPr>
                        <a:t>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7339"/>
                  </a:ext>
                </a:extLst>
              </a:tr>
            </a:tbl>
          </a:graphicData>
        </a:graphic>
      </p:graphicFrame>
      <p:graphicFrame>
        <p:nvGraphicFramePr>
          <p:cNvPr id="7" name="Chart 6">
            <a:extLst>
              <a:ext uri="{FF2B5EF4-FFF2-40B4-BE49-F238E27FC236}">
                <a16:creationId xmlns:a16="http://schemas.microsoft.com/office/drawing/2014/main" id="{2DF13B34-96A5-4F1D-F49E-4D19596B5456}"/>
              </a:ext>
            </a:extLst>
          </p:cNvPr>
          <p:cNvGraphicFramePr/>
          <p:nvPr>
            <p:extLst>
              <p:ext uri="{D42A27DB-BD31-4B8C-83A1-F6EECF244321}">
                <p14:modId xmlns:p14="http://schemas.microsoft.com/office/powerpoint/2010/main" val="1546875364"/>
              </p:ext>
            </p:extLst>
          </p:nvPr>
        </p:nvGraphicFramePr>
        <p:xfrm>
          <a:off x="3462507" y="2573972"/>
          <a:ext cx="5266982" cy="351132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C310A38-DF1D-5FAA-D83B-607F8E3B2A72}"/>
              </a:ext>
            </a:extLst>
          </p:cNvPr>
          <p:cNvSpPr txBox="1"/>
          <p:nvPr/>
        </p:nvSpPr>
        <p:spPr>
          <a:xfrm>
            <a:off x="5643110" y="6085294"/>
            <a:ext cx="905774" cy="369332"/>
          </a:xfrm>
          <a:prstGeom prst="rect">
            <a:avLst/>
          </a:prstGeom>
          <a:noFill/>
        </p:spPr>
        <p:txBody>
          <a:bodyPr wrap="square" rtlCol="0">
            <a:spAutoFit/>
          </a:bodyPr>
          <a:lstStyle/>
          <a:p>
            <a:r>
              <a:rPr lang="en-US" dirty="0"/>
              <a:t>Power</a:t>
            </a:r>
          </a:p>
        </p:txBody>
      </p:sp>
      <p:sp>
        <p:nvSpPr>
          <p:cNvPr id="5" name="TextBox 4">
            <a:extLst>
              <a:ext uri="{FF2B5EF4-FFF2-40B4-BE49-F238E27FC236}">
                <a16:creationId xmlns:a16="http://schemas.microsoft.com/office/drawing/2014/main" id="{DA4AC1C9-16DB-0C0B-E7AA-E1BF1C7CABAD}"/>
              </a:ext>
            </a:extLst>
          </p:cNvPr>
          <p:cNvSpPr txBox="1"/>
          <p:nvPr/>
        </p:nvSpPr>
        <p:spPr>
          <a:xfrm>
            <a:off x="3000842" y="3833614"/>
            <a:ext cx="461665" cy="992037"/>
          </a:xfrm>
          <a:prstGeom prst="rect">
            <a:avLst/>
          </a:prstGeom>
          <a:noFill/>
        </p:spPr>
        <p:txBody>
          <a:bodyPr vert="vert270" wrap="square" rtlCol="0">
            <a:spAutoFit/>
          </a:bodyPr>
          <a:lstStyle/>
          <a:p>
            <a:r>
              <a:rPr lang="en-US" dirty="0"/>
              <a:t>Interest</a:t>
            </a:r>
          </a:p>
        </p:txBody>
      </p:sp>
    </p:spTree>
    <p:extLst>
      <p:ext uri="{BB962C8B-B14F-4D97-AF65-F5344CB8AC3E}">
        <p14:creationId xmlns:p14="http://schemas.microsoft.com/office/powerpoint/2010/main" val="297290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70D93E-8A59-147C-035D-63F76C85D0D7}"/>
              </a:ext>
            </a:extLst>
          </p:cNvPr>
          <p:cNvGraphicFramePr/>
          <p:nvPr>
            <p:extLst>
              <p:ext uri="{D42A27DB-BD31-4B8C-83A1-F6EECF244321}">
                <p14:modId xmlns:p14="http://schemas.microsoft.com/office/powerpoint/2010/main" val="3045408129"/>
              </p:ext>
            </p:extLst>
          </p:nvPr>
        </p:nvGraphicFramePr>
        <p:xfrm>
          <a:off x="1858208" y="1226983"/>
          <a:ext cx="8786134" cy="512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2573019" y="505932"/>
            <a:ext cx="7045959" cy="655320"/>
          </a:xfrm>
        </p:spPr>
        <p:txBody>
          <a:bodyPr>
            <a:normAutofit fontScale="90000"/>
          </a:bodyPr>
          <a:lstStyle/>
          <a:p>
            <a:r>
              <a:rPr lang="en-US" dirty="0"/>
              <a:t>Work Breakdown Structure</a:t>
            </a:r>
          </a:p>
        </p:txBody>
      </p:sp>
    </p:spTree>
    <p:extLst>
      <p:ext uri="{BB962C8B-B14F-4D97-AF65-F5344CB8AC3E}">
        <p14:creationId xmlns:p14="http://schemas.microsoft.com/office/powerpoint/2010/main" val="191201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2573019" y="505932"/>
            <a:ext cx="7045959" cy="655320"/>
          </a:xfrm>
        </p:spPr>
        <p:txBody>
          <a:bodyPr>
            <a:normAutofit fontScale="90000"/>
          </a:bodyPr>
          <a:lstStyle/>
          <a:p>
            <a:r>
              <a:rPr lang="en-US" dirty="0"/>
              <a:t>Work Breakdown Structure</a:t>
            </a:r>
          </a:p>
        </p:txBody>
      </p:sp>
      <p:graphicFrame>
        <p:nvGraphicFramePr>
          <p:cNvPr id="9" name="Table 8">
            <a:extLst>
              <a:ext uri="{FF2B5EF4-FFF2-40B4-BE49-F238E27FC236}">
                <a16:creationId xmlns:a16="http://schemas.microsoft.com/office/drawing/2014/main" id="{CBACCD22-0022-0E58-BC5D-700ACC6BDA89}"/>
              </a:ext>
            </a:extLst>
          </p:cNvPr>
          <p:cNvGraphicFramePr>
            <a:graphicFrameLocks noGrp="1"/>
          </p:cNvGraphicFramePr>
          <p:nvPr>
            <p:extLst>
              <p:ext uri="{D42A27DB-BD31-4B8C-83A1-F6EECF244321}">
                <p14:modId xmlns:p14="http://schemas.microsoft.com/office/powerpoint/2010/main" val="3191266173"/>
              </p:ext>
            </p:extLst>
          </p:nvPr>
        </p:nvGraphicFramePr>
        <p:xfrm>
          <a:off x="3248324" y="1178203"/>
          <a:ext cx="5766280" cy="2992659"/>
        </p:xfrm>
        <a:graphic>
          <a:graphicData uri="http://schemas.openxmlformats.org/drawingml/2006/table">
            <a:tbl>
              <a:tblPr firstRow="1" firstCol="1" bandRow="1" bandCol="1">
                <a:tableStyleId>{5C22544A-7EE6-4342-B048-85BDC9FD1C3A}</a:tableStyleId>
              </a:tblPr>
              <a:tblGrid>
                <a:gridCol w="676854">
                  <a:extLst>
                    <a:ext uri="{9D8B030D-6E8A-4147-A177-3AD203B41FA5}">
                      <a16:colId xmlns:a16="http://schemas.microsoft.com/office/drawing/2014/main" val="847975555"/>
                    </a:ext>
                  </a:extLst>
                </a:gridCol>
                <a:gridCol w="896414">
                  <a:extLst>
                    <a:ext uri="{9D8B030D-6E8A-4147-A177-3AD203B41FA5}">
                      <a16:colId xmlns:a16="http://schemas.microsoft.com/office/drawing/2014/main" val="969185703"/>
                    </a:ext>
                  </a:extLst>
                </a:gridCol>
                <a:gridCol w="1389427">
                  <a:extLst>
                    <a:ext uri="{9D8B030D-6E8A-4147-A177-3AD203B41FA5}">
                      <a16:colId xmlns:a16="http://schemas.microsoft.com/office/drawing/2014/main" val="341833917"/>
                    </a:ext>
                  </a:extLst>
                </a:gridCol>
                <a:gridCol w="2803585">
                  <a:extLst>
                    <a:ext uri="{9D8B030D-6E8A-4147-A177-3AD203B41FA5}">
                      <a16:colId xmlns:a16="http://schemas.microsoft.com/office/drawing/2014/main" val="2349620145"/>
                    </a:ext>
                  </a:extLst>
                </a:gridCol>
              </a:tblGrid>
              <a:tr h="120918">
                <a:tc>
                  <a:txBody>
                    <a:bodyPr/>
                    <a:lstStyle/>
                    <a:p>
                      <a:pPr marL="0" marR="0">
                        <a:lnSpc>
                          <a:spcPct val="107000"/>
                        </a:lnSpc>
                        <a:spcBef>
                          <a:spcPts val="0"/>
                        </a:spcBef>
                        <a:spcAft>
                          <a:spcPts val="800"/>
                        </a:spcAft>
                      </a:pPr>
                      <a:r>
                        <a:rPr lang="en-US" sz="700">
                          <a:effectLst/>
                        </a:rPr>
                        <a:t>Level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WBS Code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Element Name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Description of Work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2728820593"/>
                  </a:ext>
                </a:extLst>
              </a:tr>
              <a:tr h="336553">
                <a:tc>
                  <a:txBody>
                    <a:bodyPr/>
                    <a:lstStyle/>
                    <a:p>
                      <a:pPr marL="0" marR="0">
                        <a:lnSpc>
                          <a:spcPct val="107000"/>
                        </a:lnSpc>
                        <a:spcBef>
                          <a:spcPts val="0"/>
                        </a:spcBef>
                        <a:spcAft>
                          <a:spcPts val="80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Administrative Management System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4155763376"/>
                  </a:ext>
                </a:extLst>
              </a:tr>
              <a:tr h="222690">
                <a:tc>
                  <a:txBody>
                    <a:bodyPr/>
                    <a:lstStyle/>
                    <a:p>
                      <a:pPr marL="0" marR="0">
                        <a:lnSpc>
                          <a:spcPct val="107000"/>
                        </a:lnSpc>
                        <a:spcBef>
                          <a:spcPts val="0"/>
                        </a:spcBef>
                        <a:spcAft>
                          <a:spcPts val="80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1.1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Requirements Gathering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806977903"/>
                  </a:ext>
                </a:extLst>
              </a:tr>
              <a:tr h="415696">
                <a:tc rowSpan="5">
                  <a:txBody>
                    <a:bodyPr/>
                    <a:lstStyle/>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3</a:t>
                      </a:r>
                    </a:p>
                  </a:txBody>
                  <a:tcPr marL="111486" marR="111486" marT="55743" marB="55743"/>
                </a:tc>
                <a:tc>
                  <a:txBody>
                    <a:bodyPr/>
                    <a:lstStyle/>
                    <a:p>
                      <a:pPr marL="0" marR="0">
                        <a:lnSpc>
                          <a:spcPct val="107000"/>
                        </a:lnSpc>
                        <a:spcBef>
                          <a:spcPts val="0"/>
                        </a:spcBef>
                        <a:spcAft>
                          <a:spcPts val="800"/>
                        </a:spcAft>
                      </a:pPr>
                      <a:r>
                        <a:rPr lang="en-US" sz="700">
                          <a:effectLst/>
                        </a:rPr>
                        <a:t>1.1.1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Facilities Reservation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Gather and document requirements for the facilities reservation module.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1461514303"/>
                  </a:ext>
                </a:extLst>
              </a:tr>
              <a:tr h="319177">
                <a:tc vMerge="1">
                  <a:txBody>
                    <a:bodyPr/>
                    <a:lstStyle/>
                    <a:p>
                      <a:endParaRPr lang="en-US"/>
                    </a:p>
                  </a:txBody>
                  <a:tcPr/>
                </a:tc>
                <a:tc>
                  <a:txBody>
                    <a:bodyPr/>
                    <a:lstStyle/>
                    <a:p>
                      <a:pPr marL="0" marR="0">
                        <a:lnSpc>
                          <a:spcPct val="107000"/>
                        </a:lnSpc>
                        <a:spcBef>
                          <a:spcPts val="0"/>
                        </a:spcBef>
                        <a:spcAft>
                          <a:spcPts val="800"/>
                        </a:spcAft>
                      </a:pPr>
                      <a:r>
                        <a:rPr lang="en-US" sz="700">
                          <a:effectLst/>
                        </a:rPr>
                        <a:t>1.1.2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Legal Management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Define and document requirements for the legal management module.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3753643941"/>
                  </a:ext>
                </a:extLst>
              </a:tr>
              <a:tr h="327804">
                <a:tc vMerge="1">
                  <a:txBody>
                    <a:bodyPr/>
                    <a:lstStyle/>
                    <a:p>
                      <a:endParaRPr lang="en-US"/>
                    </a:p>
                  </a:txBody>
                  <a:tcPr/>
                </a:tc>
                <a:tc>
                  <a:txBody>
                    <a:bodyPr/>
                    <a:lstStyle/>
                    <a:p>
                      <a:pPr marL="0" marR="0">
                        <a:lnSpc>
                          <a:spcPct val="107000"/>
                        </a:lnSpc>
                        <a:spcBef>
                          <a:spcPts val="0"/>
                        </a:spcBef>
                        <a:spcAft>
                          <a:spcPts val="800"/>
                        </a:spcAft>
                      </a:pPr>
                      <a:r>
                        <a:rPr lang="en-US" sz="700">
                          <a:effectLst/>
                        </a:rPr>
                        <a:t>1.1.3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Document Management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dirty="0">
                          <a:effectLst/>
                        </a:rPr>
                        <a:t>Document requirements for the document management module.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1312712590"/>
                  </a:ext>
                </a:extLst>
              </a:tr>
              <a:tr h="353683">
                <a:tc vMerge="1">
                  <a:txBody>
                    <a:bodyPr/>
                    <a:lstStyle/>
                    <a:p>
                      <a:endParaRPr lang="en-US"/>
                    </a:p>
                  </a:txBody>
                  <a:tcPr/>
                </a:tc>
                <a:tc>
                  <a:txBody>
                    <a:bodyPr/>
                    <a:lstStyle/>
                    <a:p>
                      <a:pPr marL="0" marR="0">
                        <a:lnSpc>
                          <a:spcPct val="107000"/>
                        </a:lnSpc>
                        <a:spcBef>
                          <a:spcPts val="0"/>
                        </a:spcBef>
                        <a:spcAft>
                          <a:spcPts val="800"/>
                        </a:spcAft>
                      </a:pPr>
                      <a:r>
                        <a:rPr lang="en-US" sz="700">
                          <a:effectLst/>
                        </a:rPr>
                        <a:t>1.1.4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Visitor Management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Gather requirements for the visitor management module.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429330973"/>
                  </a:ext>
                </a:extLst>
              </a:tr>
              <a:tr h="336430">
                <a:tc vMerge="1">
                  <a:txBody>
                    <a:bodyPr/>
                    <a:lstStyle/>
                    <a:p>
                      <a:endParaRPr lang="en-US"/>
                    </a:p>
                  </a:txBody>
                  <a:tcPr/>
                </a:tc>
                <a:tc>
                  <a:txBody>
                    <a:bodyPr/>
                    <a:lstStyle/>
                    <a:p>
                      <a:pPr marL="0" marR="0">
                        <a:lnSpc>
                          <a:spcPct val="107000"/>
                        </a:lnSpc>
                        <a:spcBef>
                          <a:spcPts val="0"/>
                        </a:spcBef>
                        <a:spcAft>
                          <a:spcPts val="800"/>
                        </a:spcAft>
                      </a:pPr>
                      <a:r>
                        <a:rPr lang="en-US" sz="700">
                          <a:effectLst/>
                        </a:rPr>
                        <a:t>1.1.5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Communication and Collaboration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Define requirements for the communication and collaboration module.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1534645918"/>
                  </a:ext>
                </a:extLst>
              </a:tr>
              <a:tr h="120918">
                <a:tc>
                  <a:txBody>
                    <a:bodyPr/>
                    <a:lstStyle/>
                    <a:p>
                      <a:pPr marL="0" marR="0">
                        <a:lnSpc>
                          <a:spcPct val="107000"/>
                        </a:lnSpc>
                        <a:spcBef>
                          <a:spcPts val="0"/>
                        </a:spcBef>
                        <a:spcAft>
                          <a:spcPts val="80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Design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2976268248"/>
                  </a:ext>
                </a:extLst>
              </a:tr>
              <a:tr h="233269">
                <a:tc rowSpan="2">
                  <a:txBody>
                    <a:bodyPr/>
                    <a:lstStyle/>
                    <a:p>
                      <a:r>
                        <a:rPr lang="en-US" sz="900" dirty="0"/>
                        <a:t>3</a:t>
                      </a:r>
                    </a:p>
                  </a:txBody>
                  <a:tcPr/>
                </a:tc>
                <a:tc>
                  <a:txBody>
                    <a:bodyPr/>
                    <a:lstStyle/>
                    <a:p>
                      <a:pPr marL="0" marR="0">
                        <a:lnSpc>
                          <a:spcPct val="107000"/>
                        </a:lnSpc>
                        <a:spcBef>
                          <a:spcPts val="0"/>
                        </a:spcBef>
                        <a:spcAft>
                          <a:spcPts val="800"/>
                        </a:spcAft>
                      </a:pPr>
                      <a:r>
                        <a:rPr lang="en-US" sz="700" dirty="0">
                          <a:effectLst/>
                        </a:rPr>
                        <a:t>1.2.2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dirty="0">
                          <a:effectLst/>
                        </a:rPr>
                        <a:t>User Interface Design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dirty="0">
                          <a:effectLst/>
                        </a:rPr>
                        <a:t>Create the user interface design.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2604936517"/>
                  </a:ext>
                </a:extLst>
              </a:tr>
              <a:tr h="205521">
                <a:tc vMerge="1">
                  <a:txBody>
                    <a:bodyPr/>
                    <a:lstStyle/>
                    <a:p>
                      <a:endParaRPr lang="en-US"/>
                    </a:p>
                  </a:txBody>
                  <a:tcPr/>
                </a:tc>
                <a:tc>
                  <a:txBody>
                    <a:bodyPr/>
                    <a:lstStyle/>
                    <a:p>
                      <a:pPr marL="0" marR="0">
                        <a:lnSpc>
                          <a:spcPct val="107000"/>
                        </a:lnSpc>
                        <a:spcBef>
                          <a:spcPts val="0"/>
                        </a:spcBef>
                        <a:spcAft>
                          <a:spcPts val="800"/>
                        </a:spcAft>
                      </a:pPr>
                      <a:r>
                        <a:rPr lang="en-US" sz="700">
                          <a:effectLst/>
                        </a:rPr>
                        <a:t>1.2.3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a:effectLst/>
                        </a:rPr>
                        <a:t>Database Design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tc>
                  <a:txBody>
                    <a:bodyPr/>
                    <a:lstStyle/>
                    <a:p>
                      <a:pPr marL="0" marR="0">
                        <a:lnSpc>
                          <a:spcPct val="107000"/>
                        </a:lnSpc>
                        <a:spcBef>
                          <a:spcPts val="0"/>
                        </a:spcBef>
                        <a:spcAft>
                          <a:spcPts val="800"/>
                        </a:spcAft>
                      </a:pPr>
                      <a:r>
                        <a:rPr lang="en-US" sz="700" dirty="0">
                          <a:effectLst/>
                        </a:rPr>
                        <a:t>Design the database structure.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530" marR="43530" marT="0" marB="0"/>
                </a:tc>
                <a:extLst>
                  <a:ext uri="{0D108BD9-81ED-4DB2-BD59-A6C34878D82A}">
                    <a16:rowId xmlns:a16="http://schemas.microsoft.com/office/drawing/2014/main" val="4096777967"/>
                  </a:ext>
                </a:extLst>
              </a:tr>
            </a:tbl>
          </a:graphicData>
        </a:graphic>
      </p:graphicFrame>
      <p:graphicFrame>
        <p:nvGraphicFramePr>
          <p:cNvPr id="12" name="Table 11">
            <a:extLst>
              <a:ext uri="{FF2B5EF4-FFF2-40B4-BE49-F238E27FC236}">
                <a16:creationId xmlns:a16="http://schemas.microsoft.com/office/drawing/2014/main" id="{63BBFBAD-1F8F-AA3C-4EF3-2D0E13ECA85D}"/>
              </a:ext>
            </a:extLst>
          </p:cNvPr>
          <p:cNvGraphicFramePr>
            <a:graphicFrameLocks noGrp="1"/>
          </p:cNvGraphicFramePr>
          <p:nvPr>
            <p:extLst>
              <p:ext uri="{D42A27DB-BD31-4B8C-83A1-F6EECF244321}">
                <p14:modId xmlns:p14="http://schemas.microsoft.com/office/powerpoint/2010/main" val="3217742196"/>
              </p:ext>
            </p:extLst>
          </p:nvPr>
        </p:nvGraphicFramePr>
        <p:xfrm>
          <a:off x="3248323" y="4187813"/>
          <a:ext cx="5766279" cy="2060621"/>
        </p:xfrm>
        <a:graphic>
          <a:graphicData uri="http://schemas.openxmlformats.org/drawingml/2006/table">
            <a:tbl>
              <a:tblPr firstRow="1" firstCol="1" bandRow="1" bandCol="1">
                <a:tableStyleId>{5C22544A-7EE6-4342-B048-85BDC9FD1C3A}</a:tableStyleId>
              </a:tblPr>
              <a:tblGrid>
                <a:gridCol w="676855">
                  <a:extLst>
                    <a:ext uri="{9D8B030D-6E8A-4147-A177-3AD203B41FA5}">
                      <a16:colId xmlns:a16="http://schemas.microsoft.com/office/drawing/2014/main" val="1437205117"/>
                    </a:ext>
                  </a:extLst>
                </a:gridCol>
                <a:gridCol w="896414">
                  <a:extLst>
                    <a:ext uri="{9D8B030D-6E8A-4147-A177-3AD203B41FA5}">
                      <a16:colId xmlns:a16="http://schemas.microsoft.com/office/drawing/2014/main" val="3385615517"/>
                    </a:ext>
                  </a:extLst>
                </a:gridCol>
                <a:gridCol w="1398053">
                  <a:extLst>
                    <a:ext uri="{9D8B030D-6E8A-4147-A177-3AD203B41FA5}">
                      <a16:colId xmlns:a16="http://schemas.microsoft.com/office/drawing/2014/main" val="4249544047"/>
                    </a:ext>
                  </a:extLst>
                </a:gridCol>
                <a:gridCol w="2794957">
                  <a:extLst>
                    <a:ext uri="{9D8B030D-6E8A-4147-A177-3AD203B41FA5}">
                      <a16:colId xmlns:a16="http://schemas.microsoft.com/office/drawing/2014/main" val="1069648993"/>
                    </a:ext>
                  </a:extLst>
                </a:gridCol>
              </a:tblGrid>
              <a:tr h="227018">
                <a:tc>
                  <a:txBody>
                    <a:bodyPr/>
                    <a:lstStyle/>
                    <a:p>
                      <a:pPr marL="0" marR="0">
                        <a:lnSpc>
                          <a:spcPct val="107000"/>
                        </a:lnSpc>
                        <a:spcBef>
                          <a:spcPts val="0"/>
                        </a:spcBef>
                        <a:spcAft>
                          <a:spcPts val="80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b="0" dirty="0">
                          <a:solidFill>
                            <a:schemeClr val="tx1"/>
                          </a:solidFill>
                          <a:effectLst/>
                        </a:rPr>
                        <a:t>1.3</a:t>
                      </a:r>
                      <a:endParaRPr lang="en-US" sz="7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solidFill>
                      <a:schemeClr val="bg2"/>
                    </a:solidFill>
                  </a:tcPr>
                </a:tc>
                <a:tc>
                  <a:txBody>
                    <a:bodyPr/>
                    <a:lstStyle/>
                    <a:p>
                      <a:pPr marL="0" marR="0">
                        <a:lnSpc>
                          <a:spcPct val="107000"/>
                        </a:lnSpc>
                        <a:spcBef>
                          <a:spcPts val="0"/>
                        </a:spcBef>
                        <a:spcAft>
                          <a:spcPts val="800"/>
                        </a:spcAft>
                      </a:pPr>
                      <a:r>
                        <a:rPr lang="en-US" sz="700" b="0" dirty="0">
                          <a:solidFill>
                            <a:schemeClr val="tx1"/>
                          </a:solidFill>
                          <a:effectLst/>
                        </a:rPr>
                        <a:t>Testing and Monitoring</a:t>
                      </a:r>
                      <a:endParaRPr lang="en-US" sz="7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solidFill>
                      <a:schemeClr val="bg2"/>
                    </a:solidFill>
                  </a:tcPr>
                </a:tc>
                <a:tc>
                  <a:txBody>
                    <a:bodyPr/>
                    <a:lstStyle/>
                    <a:p>
                      <a:pPr marL="0" marR="0">
                        <a:lnSpc>
                          <a:spcPct val="107000"/>
                        </a:lnSpc>
                        <a:spcBef>
                          <a:spcPts val="0"/>
                        </a:spcBef>
                        <a:spcAft>
                          <a:spcPts val="80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solidFill>
                      <a:schemeClr val="bg2"/>
                    </a:solidFill>
                  </a:tcPr>
                </a:tc>
                <a:extLst>
                  <a:ext uri="{0D108BD9-81ED-4DB2-BD59-A6C34878D82A}">
                    <a16:rowId xmlns:a16="http://schemas.microsoft.com/office/drawing/2014/main" val="61797154"/>
                  </a:ext>
                </a:extLst>
              </a:tr>
              <a:tr h="227018">
                <a:tc rowSpan="3">
                  <a:txBody>
                    <a:bodyPr/>
                    <a:lstStyle/>
                    <a:p>
                      <a:r>
                        <a:rPr lang="en-US" sz="900" dirty="0"/>
                        <a:t>3</a:t>
                      </a:r>
                    </a:p>
                    <a:p>
                      <a:pPr marL="0" marR="0">
                        <a:lnSpc>
                          <a:spcPct val="107000"/>
                        </a:lnSpc>
                        <a:spcBef>
                          <a:spcPts val="0"/>
                        </a:spcBef>
                        <a:spcAft>
                          <a:spcPts val="800"/>
                        </a:spcAft>
                      </a:pPr>
                      <a:r>
                        <a:rPr lang="en-US" sz="700" dirty="0">
                          <a:effectLst/>
                        </a:rPr>
                        <a:t> </a:t>
                      </a:r>
                      <a:endParaRPr lang="en-US" sz="700" dirty="0">
                        <a:effectLst/>
                        <a:latin typeface="Calibri" panose="020F0502020204030204" pitchFamily="34" charset="0"/>
                        <a:cs typeface="Times New Roman" panose="02020603050405020304" pitchFamily="18" charset="0"/>
                      </a:endParaRPr>
                    </a:p>
                  </a:txBody>
                  <a:tcPr/>
                </a:tc>
                <a:tc>
                  <a:txBody>
                    <a:bodyPr/>
                    <a:lstStyle/>
                    <a:p>
                      <a:pPr marL="0" marR="0">
                        <a:lnSpc>
                          <a:spcPct val="107000"/>
                        </a:lnSpc>
                        <a:spcBef>
                          <a:spcPts val="0"/>
                        </a:spcBef>
                        <a:spcAft>
                          <a:spcPts val="800"/>
                        </a:spcAft>
                      </a:pPr>
                      <a:r>
                        <a:rPr lang="en-US" sz="700" dirty="0">
                          <a:effectLst/>
                        </a:rPr>
                        <a:t>1.3.1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System Testing</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Conduct system testing.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3739518177"/>
                  </a:ext>
                </a:extLst>
              </a:tr>
              <a:tr h="343094">
                <a:tc vMerge="1">
                  <a:txBody>
                    <a:bodyPr/>
                    <a:lstStyle/>
                    <a:p>
                      <a:pPr marL="0" marR="0">
                        <a:lnSpc>
                          <a:spcPct val="107000"/>
                        </a:lnSpc>
                        <a:spcBef>
                          <a:spcPts val="0"/>
                        </a:spcBef>
                        <a:spcAft>
                          <a:spcPts val="80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1.3.2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Performance Testing</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Test system performance under various conditions.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3138969775"/>
                  </a:ext>
                </a:extLst>
              </a:tr>
              <a:tr h="343094">
                <a:tc vMerge="1">
                  <a:txBody>
                    <a:bodyPr/>
                    <a:lstStyle/>
                    <a:p>
                      <a:endParaRPr lang="en-US"/>
                    </a:p>
                  </a:txBody>
                  <a:tcPr/>
                </a:tc>
                <a:tc>
                  <a:txBody>
                    <a:bodyPr/>
                    <a:lstStyle/>
                    <a:p>
                      <a:pPr marL="0" marR="0">
                        <a:lnSpc>
                          <a:spcPct val="107000"/>
                        </a:lnSpc>
                        <a:spcBef>
                          <a:spcPts val="0"/>
                        </a:spcBef>
                        <a:spcAft>
                          <a:spcPts val="800"/>
                        </a:spcAft>
                      </a:pPr>
                      <a:r>
                        <a:rPr lang="en-US" sz="700" dirty="0">
                          <a:effectLst/>
                        </a:rPr>
                        <a:t>1.3.3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Ongoing System Monitoring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Establish a system monitoring 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3667204621"/>
                  </a:ext>
                </a:extLst>
              </a:tr>
              <a:tr h="123267">
                <a:tc>
                  <a:txBody>
                    <a:bodyPr/>
                    <a:lstStyle/>
                    <a:p>
                      <a:pPr marL="0" marR="0">
                        <a:lnSpc>
                          <a:spcPct val="107000"/>
                        </a:lnSpc>
                        <a:spcBef>
                          <a:spcPts val="0"/>
                        </a:spcBef>
                        <a:spcAft>
                          <a:spcPts val="800"/>
                        </a:spcAft>
                      </a:pPr>
                      <a:r>
                        <a:rPr lang="en-US" sz="7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1.4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Deployment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3485548431"/>
                  </a:ext>
                </a:extLst>
              </a:tr>
              <a:tr h="227018">
                <a:tc rowSpan="3">
                  <a:txBody>
                    <a:bodyPr/>
                    <a:lstStyle/>
                    <a:p>
                      <a:pPr marL="0" marR="0">
                        <a:lnSpc>
                          <a:spcPct val="107000"/>
                        </a:lnSpc>
                        <a:spcBef>
                          <a:spcPts val="0"/>
                        </a:spcBef>
                        <a:spcAft>
                          <a:spcPts val="800"/>
                        </a:spcAft>
                      </a:pPr>
                      <a:r>
                        <a:rPr lang="en-US" sz="7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1.4.1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Deployment Planning</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Develop a deployment plan.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2802532156"/>
                  </a:ext>
                </a:extLst>
              </a:tr>
              <a:tr h="227018">
                <a:tc vMerge="1">
                  <a:txBody>
                    <a:bodyPr/>
                    <a:lstStyle/>
                    <a:p>
                      <a:endParaRPr lang="en-US"/>
                    </a:p>
                  </a:txBody>
                  <a:tcPr/>
                </a:tc>
                <a:tc>
                  <a:txBody>
                    <a:bodyPr/>
                    <a:lstStyle/>
                    <a:p>
                      <a:pPr marL="0" marR="0">
                        <a:lnSpc>
                          <a:spcPct val="107000"/>
                        </a:lnSpc>
                        <a:spcBef>
                          <a:spcPts val="0"/>
                        </a:spcBef>
                        <a:spcAft>
                          <a:spcPts val="800"/>
                        </a:spcAft>
                      </a:pPr>
                      <a:r>
                        <a:rPr lang="en-US" sz="700" dirty="0">
                          <a:effectLst/>
                        </a:rPr>
                        <a:t>1.4.2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User Training</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Provide user training.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4285263794"/>
                  </a:ext>
                </a:extLst>
              </a:tr>
              <a:tr h="343094">
                <a:tc vMerge="1">
                  <a:txBody>
                    <a:bodyPr/>
                    <a:lstStyle/>
                    <a:p>
                      <a:endParaRPr lang="en-US"/>
                    </a:p>
                  </a:txBody>
                  <a:tcPr/>
                </a:tc>
                <a:tc>
                  <a:txBody>
                    <a:bodyPr/>
                    <a:lstStyle/>
                    <a:p>
                      <a:pPr marL="0" marR="0">
                        <a:lnSpc>
                          <a:spcPct val="107000"/>
                        </a:lnSpc>
                        <a:spcBef>
                          <a:spcPts val="0"/>
                        </a:spcBef>
                        <a:spcAft>
                          <a:spcPts val="800"/>
                        </a:spcAft>
                      </a:pPr>
                      <a:r>
                        <a:rPr lang="en-US" sz="700" dirty="0">
                          <a:effectLst/>
                        </a:rPr>
                        <a:t>1.4.3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a:effectLst/>
                        </a:rPr>
                        <a:t>Transition to Live Operations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tc>
                  <a:txBody>
                    <a:bodyPr/>
                    <a:lstStyle/>
                    <a:p>
                      <a:pPr marL="0" marR="0">
                        <a:lnSpc>
                          <a:spcPct val="107000"/>
                        </a:lnSpc>
                        <a:spcBef>
                          <a:spcPts val="0"/>
                        </a:spcBef>
                        <a:spcAft>
                          <a:spcPts val="800"/>
                        </a:spcAft>
                      </a:pPr>
                      <a:r>
                        <a:rPr lang="en-US" sz="700" dirty="0">
                          <a:effectLst/>
                        </a:rPr>
                        <a:t>Plan and execute the transition to live use.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376" marR="44376" marT="0" marB="0"/>
                </a:tc>
                <a:extLst>
                  <a:ext uri="{0D108BD9-81ED-4DB2-BD59-A6C34878D82A}">
                    <a16:rowId xmlns:a16="http://schemas.microsoft.com/office/drawing/2014/main" val="1039984213"/>
                  </a:ext>
                </a:extLst>
              </a:tr>
            </a:tbl>
          </a:graphicData>
        </a:graphic>
      </p:graphicFrame>
    </p:spTree>
    <p:extLst>
      <p:ext uri="{BB962C8B-B14F-4D97-AF65-F5344CB8AC3E}">
        <p14:creationId xmlns:p14="http://schemas.microsoft.com/office/powerpoint/2010/main" val="114881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365405" y="505932"/>
            <a:ext cx="5461190" cy="655320"/>
          </a:xfrm>
        </p:spPr>
        <p:txBody>
          <a:bodyPr>
            <a:normAutofit fontScale="90000"/>
          </a:bodyPr>
          <a:lstStyle/>
          <a:p>
            <a:r>
              <a:rPr lang="en-US" dirty="0"/>
              <a:t>Cost, Benefit, Budget</a:t>
            </a:r>
          </a:p>
        </p:txBody>
      </p:sp>
      <p:graphicFrame>
        <p:nvGraphicFramePr>
          <p:cNvPr id="2" name="Table 1">
            <a:extLst>
              <a:ext uri="{FF2B5EF4-FFF2-40B4-BE49-F238E27FC236}">
                <a16:creationId xmlns:a16="http://schemas.microsoft.com/office/drawing/2014/main" id="{4F991511-B8B0-A48E-36C5-F98158C8AA84}"/>
              </a:ext>
            </a:extLst>
          </p:cNvPr>
          <p:cNvGraphicFramePr>
            <a:graphicFrameLocks noGrp="1"/>
          </p:cNvGraphicFramePr>
          <p:nvPr>
            <p:extLst>
              <p:ext uri="{D42A27DB-BD31-4B8C-83A1-F6EECF244321}">
                <p14:modId xmlns:p14="http://schemas.microsoft.com/office/powerpoint/2010/main" val="121958028"/>
              </p:ext>
            </p:extLst>
          </p:nvPr>
        </p:nvGraphicFramePr>
        <p:xfrm>
          <a:off x="2787015" y="1291617"/>
          <a:ext cx="6617970" cy="4274766"/>
        </p:xfrm>
        <a:graphic>
          <a:graphicData uri="http://schemas.openxmlformats.org/drawingml/2006/table">
            <a:tbl>
              <a:tblPr>
                <a:tableStyleId>{5C22544A-7EE6-4342-B048-85BDC9FD1C3A}</a:tableStyleId>
              </a:tblPr>
              <a:tblGrid>
                <a:gridCol w="1205865">
                  <a:extLst>
                    <a:ext uri="{9D8B030D-6E8A-4147-A177-3AD203B41FA5}">
                      <a16:colId xmlns:a16="http://schemas.microsoft.com/office/drawing/2014/main" val="3891512826"/>
                    </a:ext>
                  </a:extLst>
                </a:gridCol>
                <a:gridCol w="654520">
                  <a:extLst>
                    <a:ext uri="{9D8B030D-6E8A-4147-A177-3AD203B41FA5}">
                      <a16:colId xmlns:a16="http://schemas.microsoft.com/office/drawing/2014/main" val="971660207"/>
                    </a:ext>
                  </a:extLst>
                </a:gridCol>
                <a:gridCol w="2779547">
                  <a:extLst>
                    <a:ext uri="{9D8B030D-6E8A-4147-A177-3AD203B41FA5}">
                      <a16:colId xmlns:a16="http://schemas.microsoft.com/office/drawing/2014/main" val="2335373508"/>
                    </a:ext>
                  </a:extLst>
                </a:gridCol>
                <a:gridCol w="1978038">
                  <a:extLst>
                    <a:ext uri="{9D8B030D-6E8A-4147-A177-3AD203B41FA5}">
                      <a16:colId xmlns:a16="http://schemas.microsoft.com/office/drawing/2014/main" val="1477040687"/>
                    </a:ext>
                  </a:extLst>
                </a:gridCol>
              </a:tblGrid>
              <a:tr h="418844">
                <a:tc>
                  <a:txBody>
                    <a:bodyPr/>
                    <a:lstStyle/>
                    <a:p>
                      <a:pPr marL="0" marR="0">
                        <a:lnSpc>
                          <a:spcPts val="1100"/>
                        </a:lnSpc>
                        <a:spcBef>
                          <a:spcPts val="0"/>
                        </a:spcBef>
                        <a:spcAft>
                          <a:spcPts val="0"/>
                        </a:spcAft>
                      </a:pPr>
                      <a:r>
                        <a:rPr lang="en-US" sz="900">
                          <a:effectLst/>
                        </a:rPr>
                        <a:t>Action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900">
                          <a:effectLst/>
                        </a:rPr>
                        <a:t>Action Type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tc>
                <a:tc>
                  <a:txBody>
                    <a:bodyPr/>
                    <a:lstStyle/>
                    <a:p>
                      <a:pPr marL="0" marR="0">
                        <a:lnSpc>
                          <a:spcPts val="1100"/>
                        </a:lnSpc>
                        <a:spcBef>
                          <a:spcPts val="0"/>
                        </a:spcBef>
                        <a:spcAft>
                          <a:spcPts val="0"/>
                        </a:spcAft>
                      </a:pPr>
                      <a:r>
                        <a:rPr lang="en-US" sz="900" dirty="0">
                          <a:effectLst/>
                        </a:rPr>
                        <a:t>Description</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tc>
                <a:tc>
                  <a:txBody>
                    <a:bodyPr/>
                    <a:lstStyle/>
                    <a:p>
                      <a:pPr marL="0" marR="0">
                        <a:lnSpc>
                          <a:spcPts val="1100"/>
                        </a:lnSpc>
                        <a:spcBef>
                          <a:spcPts val="0"/>
                        </a:spcBef>
                        <a:spcAft>
                          <a:spcPts val="0"/>
                        </a:spcAft>
                      </a:pPr>
                      <a:r>
                        <a:rPr lang="en-US" sz="900">
                          <a:effectLst/>
                        </a:rPr>
                        <a:t>First year costs (- indicates anticipated savings)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extLst>
                  <a:ext uri="{0D108BD9-81ED-4DB2-BD59-A6C34878D82A}">
                    <a16:rowId xmlns:a16="http://schemas.microsoft.com/office/drawing/2014/main" val="390167108"/>
                  </a:ext>
                </a:extLst>
              </a:tr>
              <a:tr h="422520">
                <a:tc>
                  <a:txBody>
                    <a:bodyPr/>
                    <a:lstStyle/>
                    <a:p>
                      <a:pPr marL="0" marR="0">
                        <a:lnSpc>
                          <a:spcPts val="1100"/>
                        </a:lnSpc>
                        <a:spcBef>
                          <a:spcPts val="0"/>
                        </a:spcBef>
                        <a:spcAft>
                          <a:spcPts val="0"/>
                        </a:spcAft>
                      </a:pPr>
                      <a:r>
                        <a:rPr lang="en-US" sz="1100">
                          <a:effectLst/>
                        </a:rPr>
                        <a:t>Investment in Project</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1100">
                          <a:effectLst/>
                        </a:rPr>
                        <a:t>Cost</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1100">
                          <a:effectLst/>
                        </a:rPr>
                        <a:t>Initial investment required for project development.</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gn="r">
                        <a:lnSpc>
                          <a:spcPts val="1100"/>
                        </a:lnSpc>
                        <a:spcBef>
                          <a:spcPts val="0"/>
                        </a:spcBef>
                        <a:spcAft>
                          <a:spcPts val="0"/>
                        </a:spcAft>
                      </a:pPr>
                      <a:r>
                        <a:rPr lang="en-US" sz="1100">
                          <a:effectLst/>
                        </a:rPr>
                        <a:t>₱ 200,000.00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extLst>
                  <a:ext uri="{0D108BD9-81ED-4DB2-BD59-A6C34878D82A}">
                    <a16:rowId xmlns:a16="http://schemas.microsoft.com/office/drawing/2014/main" val="2431194867"/>
                  </a:ext>
                </a:extLst>
              </a:tr>
              <a:tr h="3010882">
                <a:tc>
                  <a:txBody>
                    <a:bodyPr/>
                    <a:lstStyle/>
                    <a:p>
                      <a:pPr marL="0" marR="0">
                        <a:lnSpc>
                          <a:spcPts val="1100"/>
                        </a:lnSpc>
                        <a:spcBef>
                          <a:spcPts val="0"/>
                        </a:spcBef>
                        <a:spcAft>
                          <a:spcPts val="0"/>
                        </a:spcAft>
                      </a:pPr>
                      <a:r>
                        <a:rPr lang="en-US" sz="1100">
                          <a:effectLst/>
                        </a:rPr>
                        <a:t>Cost Reduction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1100" dirty="0">
                          <a:effectLst/>
                        </a:rPr>
                        <a:t>Benefit</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1100">
                          <a:effectLst/>
                        </a:rPr>
                        <a:t>Reduction in operational costs due to the efficient function of the administrative management system.</a:t>
                      </a:r>
                    </a:p>
                    <a:p>
                      <a:pPr marL="342900" marR="0" lvl="0" indent="-342900">
                        <a:lnSpc>
                          <a:spcPts val="1100"/>
                        </a:lnSpc>
                        <a:spcBef>
                          <a:spcPts val="0"/>
                        </a:spcBef>
                        <a:spcAft>
                          <a:spcPts val="0"/>
                        </a:spcAft>
                        <a:buFont typeface="Symbol" panose="05050102010706020507" pitchFamily="18" charset="2"/>
                        <a:buChar char=""/>
                      </a:pPr>
                      <a:r>
                        <a:rPr lang="en-US" sz="1100">
                          <a:effectLst/>
                        </a:rPr>
                        <a:t>Facility Reservation Manager</a:t>
                      </a:r>
                    </a:p>
                    <a:p>
                      <a:pPr marL="342900" marR="0" lvl="0" indent="-342900">
                        <a:lnSpc>
                          <a:spcPts val="1100"/>
                        </a:lnSpc>
                        <a:spcBef>
                          <a:spcPts val="0"/>
                        </a:spcBef>
                        <a:spcAft>
                          <a:spcPts val="0"/>
                        </a:spcAft>
                        <a:buFont typeface="Symbol" panose="05050102010706020507" pitchFamily="18" charset="2"/>
                        <a:buChar char=""/>
                      </a:pPr>
                      <a:r>
                        <a:rPr lang="en-US" sz="1100">
                          <a:effectLst/>
                        </a:rPr>
                        <a:t>Document Management Manager</a:t>
                      </a:r>
                    </a:p>
                    <a:p>
                      <a:pPr marL="342900" marR="0" lvl="0" indent="-342900">
                        <a:lnSpc>
                          <a:spcPts val="1100"/>
                        </a:lnSpc>
                        <a:spcBef>
                          <a:spcPts val="0"/>
                        </a:spcBef>
                        <a:spcAft>
                          <a:spcPts val="0"/>
                        </a:spcAft>
                        <a:buFont typeface="Symbol" panose="05050102010706020507" pitchFamily="18" charset="2"/>
                        <a:buChar char=""/>
                      </a:pPr>
                      <a:r>
                        <a:rPr lang="en-US" sz="1100">
                          <a:effectLst/>
                        </a:rPr>
                        <a:t>Visitor Management Manager</a:t>
                      </a:r>
                    </a:p>
                    <a:p>
                      <a:pPr marL="342900" marR="0" lvl="0" indent="-342900">
                        <a:lnSpc>
                          <a:spcPts val="1100"/>
                        </a:lnSpc>
                        <a:spcBef>
                          <a:spcPts val="0"/>
                        </a:spcBef>
                        <a:spcAft>
                          <a:spcPts val="0"/>
                        </a:spcAft>
                        <a:buFont typeface="Symbol" panose="05050102010706020507" pitchFamily="18" charset="2"/>
                        <a:buChar char=""/>
                      </a:pPr>
                      <a:r>
                        <a:rPr lang="en-US" sz="1100">
                          <a:effectLst/>
                        </a:rPr>
                        <a:t>Legal Management Manager</a:t>
                      </a:r>
                    </a:p>
                    <a:p>
                      <a:pPr marL="342900" marR="0" lvl="0" indent="-342900">
                        <a:lnSpc>
                          <a:spcPts val="1100"/>
                        </a:lnSpc>
                        <a:spcBef>
                          <a:spcPts val="0"/>
                        </a:spcBef>
                        <a:spcAft>
                          <a:spcPts val="0"/>
                        </a:spcAft>
                        <a:buFont typeface="Symbol" panose="05050102010706020507" pitchFamily="18" charset="2"/>
                        <a:buChar char=""/>
                      </a:pPr>
                      <a:r>
                        <a:rPr lang="en-US" sz="1100">
                          <a:effectLst/>
                        </a:rPr>
                        <a:t>Communication And Collaboration Manager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gn="r">
                        <a:lnSpc>
                          <a:spcPts val="1100"/>
                        </a:lnSpc>
                        <a:spcBef>
                          <a:spcPts val="0"/>
                        </a:spcBef>
                        <a:spcAft>
                          <a:spcPts val="0"/>
                        </a:spcAft>
                      </a:pPr>
                      <a:r>
                        <a:rPr lang="en-US" sz="1100">
                          <a:effectLst/>
                        </a:rPr>
                        <a:t>Facility Reservation Manager</a:t>
                      </a:r>
                    </a:p>
                    <a:p>
                      <a:pPr marL="0" marR="0" algn="r">
                        <a:lnSpc>
                          <a:spcPts val="1100"/>
                        </a:lnSpc>
                        <a:spcBef>
                          <a:spcPts val="0"/>
                        </a:spcBef>
                        <a:spcAft>
                          <a:spcPts val="0"/>
                        </a:spcAft>
                      </a:pPr>
                      <a:r>
                        <a:rPr lang="en-US" sz="1100">
                          <a:effectLst/>
                        </a:rPr>
                        <a:t>₱ -23,000.00</a:t>
                      </a:r>
                    </a:p>
                    <a:p>
                      <a:pPr marL="0" marR="0" algn="r">
                        <a:lnSpc>
                          <a:spcPts val="1100"/>
                        </a:lnSpc>
                        <a:spcBef>
                          <a:spcPts val="0"/>
                        </a:spcBef>
                        <a:spcAft>
                          <a:spcPts val="0"/>
                        </a:spcAft>
                      </a:pPr>
                      <a:r>
                        <a:rPr lang="en-US" sz="1100">
                          <a:effectLst/>
                        </a:rPr>
                        <a:t> </a:t>
                      </a:r>
                    </a:p>
                    <a:p>
                      <a:pPr marL="0" marR="0" algn="r">
                        <a:lnSpc>
                          <a:spcPts val="1100"/>
                        </a:lnSpc>
                        <a:spcBef>
                          <a:spcPts val="0"/>
                        </a:spcBef>
                        <a:spcAft>
                          <a:spcPts val="0"/>
                        </a:spcAft>
                      </a:pPr>
                      <a:r>
                        <a:rPr lang="en-US" sz="1100">
                          <a:effectLst/>
                        </a:rPr>
                        <a:t>Document Management Manager</a:t>
                      </a:r>
                    </a:p>
                    <a:p>
                      <a:pPr marL="0" marR="0" algn="r">
                        <a:lnSpc>
                          <a:spcPts val="1100"/>
                        </a:lnSpc>
                        <a:spcBef>
                          <a:spcPts val="0"/>
                        </a:spcBef>
                        <a:spcAft>
                          <a:spcPts val="0"/>
                        </a:spcAft>
                      </a:pPr>
                      <a:r>
                        <a:rPr lang="en-US" sz="1100">
                          <a:effectLst/>
                        </a:rPr>
                        <a:t>₱-46,000.00</a:t>
                      </a:r>
                    </a:p>
                    <a:p>
                      <a:pPr marL="0" marR="0" algn="r">
                        <a:lnSpc>
                          <a:spcPts val="1100"/>
                        </a:lnSpc>
                        <a:spcBef>
                          <a:spcPts val="0"/>
                        </a:spcBef>
                        <a:spcAft>
                          <a:spcPts val="0"/>
                        </a:spcAft>
                      </a:pPr>
                      <a:r>
                        <a:rPr lang="en-US" sz="1100">
                          <a:effectLst/>
                        </a:rPr>
                        <a:t> </a:t>
                      </a:r>
                    </a:p>
                    <a:p>
                      <a:pPr marL="0" marR="0" algn="r">
                        <a:lnSpc>
                          <a:spcPts val="1100"/>
                        </a:lnSpc>
                        <a:spcBef>
                          <a:spcPts val="0"/>
                        </a:spcBef>
                        <a:spcAft>
                          <a:spcPts val="0"/>
                        </a:spcAft>
                      </a:pPr>
                      <a:r>
                        <a:rPr lang="en-US" sz="1100">
                          <a:effectLst/>
                        </a:rPr>
                        <a:t>Visitor Management Manager</a:t>
                      </a:r>
                      <a:br>
                        <a:rPr lang="en-US" sz="1100">
                          <a:effectLst/>
                        </a:rPr>
                      </a:br>
                      <a:r>
                        <a:rPr lang="en-US" sz="1100">
                          <a:effectLst/>
                        </a:rPr>
                        <a:t>₱-28,000.00</a:t>
                      </a:r>
                    </a:p>
                    <a:p>
                      <a:pPr marL="0" marR="0" algn="r">
                        <a:lnSpc>
                          <a:spcPts val="1100"/>
                        </a:lnSpc>
                        <a:spcBef>
                          <a:spcPts val="0"/>
                        </a:spcBef>
                        <a:spcAft>
                          <a:spcPts val="0"/>
                        </a:spcAft>
                      </a:pPr>
                      <a:r>
                        <a:rPr lang="en-US" sz="1100">
                          <a:effectLst/>
                        </a:rPr>
                        <a:t> </a:t>
                      </a:r>
                    </a:p>
                    <a:p>
                      <a:pPr marL="0" marR="0" algn="r">
                        <a:lnSpc>
                          <a:spcPts val="1100"/>
                        </a:lnSpc>
                        <a:spcBef>
                          <a:spcPts val="0"/>
                        </a:spcBef>
                        <a:spcAft>
                          <a:spcPts val="0"/>
                        </a:spcAft>
                      </a:pPr>
                      <a:r>
                        <a:rPr lang="en-US" sz="1100">
                          <a:effectLst/>
                        </a:rPr>
                        <a:t>Legal Management Manager</a:t>
                      </a:r>
                    </a:p>
                    <a:p>
                      <a:pPr marL="0" marR="0" algn="r">
                        <a:lnSpc>
                          <a:spcPts val="1100"/>
                        </a:lnSpc>
                        <a:spcBef>
                          <a:spcPts val="0"/>
                        </a:spcBef>
                        <a:spcAft>
                          <a:spcPts val="0"/>
                        </a:spcAft>
                      </a:pPr>
                      <a:r>
                        <a:rPr lang="en-US" sz="1100">
                          <a:effectLst/>
                        </a:rPr>
                        <a:t>₱-52,000.00</a:t>
                      </a:r>
                    </a:p>
                    <a:p>
                      <a:pPr marL="0" marR="0" algn="r">
                        <a:lnSpc>
                          <a:spcPts val="1100"/>
                        </a:lnSpc>
                        <a:spcBef>
                          <a:spcPts val="0"/>
                        </a:spcBef>
                        <a:spcAft>
                          <a:spcPts val="0"/>
                        </a:spcAft>
                      </a:pPr>
                      <a:r>
                        <a:rPr lang="en-US" sz="1100">
                          <a:effectLst/>
                        </a:rPr>
                        <a:t> </a:t>
                      </a:r>
                    </a:p>
                    <a:p>
                      <a:pPr marL="0" marR="0" algn="r">
                        <a:lnSpc>
                          <a:spcPts val="1100"/>
                        </a:lnSpc>
                        <a:spcBef>
                          <a:spcPts val="0"/>
                        </a:spcBef>
                        <a:spcAft>
                          <a:spcPts val="0"/>
                        </a:spcAft>
                      </a:pPr>
                      <a:r>
                        <a:rPr lang="en-US" sz="1100">
                          <a:effectLst/>
                        </a:rPr>
                        <a:t>Communication And Collaboration Manager</a:t>
                      </a:r>
                    </a:p>
                    <a:p>
                      <a:pPr marL="0" marR="0" algn="r">
                        <a:lnSpc>
                          <a:spcPts val="1100"/>
                        </a:lnSpc>
                        <a:spcBef>
                          <a:spcPts val="0"/>
                        </a:spcBef>
                        <a:spcAft>
                          <a:spcPts val="0"/>
                        </a:spcAft>
                      </a:pPr>
                      <a:r>
                        <a:rPr lang="en-US" sz="1100">
                          <a:effectLst/>
                        </a:rPr>
                        <a:t>₱-33,000.00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extLst>
                  <a:ext uri="{0D108BD9-81ED-4DB2-BD59-A6C34878D82A}">
                    <a16:rowId xmlns:a16="http://schemas.microsoft.com/office/drawing/2014/main" val="432647576"/>
                  </a:ext>
                </a:extLst>
              </a:tr>
              <a:tr h="422520">
                <a:tc>
                  <a:txBody>
                    <a:bodyPr/>
                    <a:lstStyle/>
                    <a:p>
                      <a:pPr marL="0" marR="0">
                        <a:lnSpc>
                          <a:spcPts val="1100"/>
                        </a:lnSpc>
                        <a:spcBef>
                          <a:spcPts val="0"/>
                        </a:spcBef>
                        <a:spcAft>
                          <a:spcPts val="0"/>
                        </a:spcAft>
                      </a:pPr>
                      <a:r>
                        <a:rPr lang="en-US" sz="1100">
                          <a:effectLst/>
                        </a:rPr>
                        <a:t>Net First Year Savings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tc>
                  <a:txBody>
                    <a:bodyPr/>
                    <a:lstStyle/>
                    <a:p>
                      <a:pPr marL="0" marR="0">
                        <a:lnSpc>
                          <a:spcPts val="1100"/>
                        </a:lnSpc>
                        <a:spcBef>
                          <a:spcPts val="0"/>
                        </a:spcBef>
                        <a:spcAft>
                          <a:spcPts val="0"/>
                        </a:spcAft>
                      </a:pPr>
                      <a:r>
                        <a:rPr lang="en-US" sz="1100">
                          <a:effectLst/>
                        </a:rPr>
                        <a:t>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tc>
                <a:tc>
                  <a:txBody>
                    <a:bodyPr/>
                    <a:lstStyle/>
                    <a:p>
                      <a:pPr marL="0" marR="0">
                        <a:lnSpc>
                          <a:spcPts val="1100"/>
                        </a:lnSpc>
                        <a:spcBef>
                          <a:spcPts val="0"/>
                        </a:spcBef>
                        <a:spcAft>
                          <a:spcPts val="0"/>
                        </a:spcAft>
                      </a:pPr>
                      <a:r>
                        <a:rPr lang="en-US" sz="1100">
                          <a:effectLst/>
                        </a:rPr>
                        <a:t>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tc>
                <a:tc>
                  <a:txBody>
                    <a:bodyPr/>
                    <a:lstStyle/>
                    <a:p>
                      <a:pPr marL="0" marR="0" algn="r">
                        <a:lnSpc>
                          <a:spcPts val="1100"/>
                        </a:lnSpc>
                        <a:spcBef>
                          <a:spcPts val="0"/>
                        </a:spcBef>
                        <a:spcAft>
                          <a:spcPts val="0"/>
                        </a:spcAft>
                      </a:pPr>
                      <a:r>
                        <a:rPr lang="en-US" sz="1100" dirty="0">
                          <a:effectLst/>
                        </a:rPr>
                        <a:t>₱-18,000.00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2943" marR="52943" marT="52943" marB="52943" anchor="ctr"/>
                </a:tc>
                <a:extLst>
                  <a:ext uri="{0D108BD9-81ED-4DB2-BD59-A6C34878D82A}">
                    <a16:rowId xmlns:a16="http://schemas.microsoft.com/office/drawing/2014/main" val="1488306799"/>
                  </a:ext>
                </a:extLst>
              </a:tr>
            </a:tbl>
          </a:graphicData>
        </a:graphic>
      </p:graphicFrame>
    </p:spTree>
    <p:extLst>
      <p:ext uri="{BB962C8B-B14F-4D97-AF65-F5344CB8AC3E}">
        <p14:creationId xmlns:p14="http://schemas.microsoft.com/office/powerpoint/2010/main" val="248110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4226016" y="575419"/>
            <a:ext cx="3739966" cy="655320"/>
          </a:xfrm>
        </p:spPr>
        <p:txBody>
          <a:bodyPr>
            <a:normAutofit fontScale="90000"/>
          </a:bodyPr>
          <a:lstStyle/>
          <a:p>
            <a:r>
              <a:rPr lang="en-US" dirty="0"/>
              <a:t>Project Status</a:t>
            </a:r>
          </a:p>
        </p:txBody>
      </p:sp>
      <p:sp>
        <p:nvSpPr>
          <p:cNvPr id="9" name="Rectangle 3">
            <a:extLst>
              <a:ext uri="{FF2B5EF4-FFF2-40B4-BE49-F238E27FC236}">
                <a16:creationId xmlns:a16="http://schemas.microsoft.com/office/drawing/2014/main" id="{AAD2C363-0D54-8248-A909-E8FD3DDF560D}"/>
              </a:ext>
            </a:extLst>
          </p:cNvPr>
          <p:cNvSpPr>
            <a:spLocks noChangeArrowheads="1"/>
          </p:cNvSpPr>
          <p:nvPr/>
        </p:nvSpPr>
        <p:spPr bwMode="auto">
          <a:xfrm>
            <a:off x="2227262" y="2136338"/>
            <a:ext cx="773747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rPr>
              <a:t>The Scope remains on track, meeting defined requirements and objectives. In terms of Schedule, a yellow cautionary signal indicates a minor deviation, attributed to unforeseen technical challenges in the development phase. Mitigation plans are underway to address these challenges promptly.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rPr>
              <a:t>Regarding Cost, the project is within the acceptable range, with no significant deviations identified. Risks are flagged as red due to unexpected technical challenges, prompting the execution of contingency plans.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rPr>
              <a:t>For Quality, ongoing testing and validation efforts are in place to ensure adherence to established standards. In summary, while facing challenges, the project is actively managing and mitigating issues to maintain overall progress and deliver on time.</a:t>
            </a:r>
          </a:p>
        </p:txBody>
      </p:sp>
      <p:pic>
        <p:nvPicPr>
          <p:cNvPr id="10" name="Picture 9">
            <a:extLst>
              <a:ext uri="{FF2B5EF4-FFF2-40B4-BE49-F238E27FC236}">
                <a16:creationId xmlns:a16="http://schemas.microsoft.com/office/drawing/2014/main" id="{0C5C0ECC-0FFF-6F6C-24B4-41575AA55265}"/>
              </a:ext>
            </a:extLst>
          </p:cNvPr>
          <p:cNvPicPr>
            <a:picLocks noChangeAspect="1"/>
          </p:cNvPicPr>
          <p:nvPr/>
        </p:nvPicPr>
        <p:blipFill>
          <a:blip r:embed="rId2"/>
          <a:stretch>
            <a:fillRect/>
          </a:stretch>
        </p:blipFill>
        <p:spPr>
          <a:xfrm>
            <a:off x="3124961" y="1532605"/>
            <a:ext cx="5942076" cy="803148"/>
          </a:xfrm>
          <a:prstGeom prst="rect">
            <a:avLst/>
          </a:prstGeom>
        </p:spPr>
      </p:pic>
    </p:spTree>
    <p:extLst>
      <p:ext uri="{BB962C8B-B14F-4D97-AF65-F5344CB8AC3E}">
        <p14:creationId xmlns:p14="http://schemas.microsoft.com/office/powerpoint/2010/main" val="282614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259C41A-3CCC-D16C-FCE0-25670F0CB590}"/>
              </a:ext>
            </a:extLst>
          </p:cNvPr>
          <p:cNvPicPr>
            <a:picLocks noGrp="1" noChangeAspect="1"/>
          </p:cNvPicPr>
          <p:nvPr>
            <p:ph type="pic" sz="quarter" idx="12"/>
          </p:nvPr>
        </p:nvPicPr>
        <p:blipFill rotWithShape="1">
          <a:blip r:embed="rId2"/>
          <a:srcRect l="36495" r="12179"/>
          <a:stretch/>
        </p:blipFill>
        <p:spPr>
          <a:xfrm>
            <a:off x="8847137" y="3862387"/>
            <a:ext cx="2316163" cy="2538413"/>
          </a:xfrm>
        </p:spPr>
      </p:pic>
      <p:pic>
        <p:nvPicPr>
          <p:cNvPr id="15" name="Picture Placeholder 14">
            <a:extLst>
              <a:ext uri="{FF2B5EF4-FFF2-40B4-BE49-F238E27FC236}">
                <a16:creationId xmlns:a16="http://schemas.microsoft.com/office/drawing/2014/main" id="{EAB186D6-08E5-3AFA-F7D1-F6EA350C3C6E}"/>
              </a:ext>
            </a:extLst>
          </p:cNvPr>
          <p:cNvPicPr>
            <a:picLocks noGrp="1" noChangeAspect="1"/>
          </p:cNvPicPr>
          <p:nvPr>
            <p:ph type="pic" sz="quarter" idx="11"/>
          </p:nvPr>
        </p:nvPicPr>
        <p:blipFill rotWithShape="1">
          <a:blip r:embed="rId3"/>
          <a:srcRect l="32442" r="16232"/>
          <a:stretch/>
        </p:blipFill>
        <p:spPr>
          <a:xfrm>
            <a:off x="6210300" y="3854450"/>
            <a:ext cx="2316163" cy="2538413"/>
          </a:xfrm>
        </p:spPr>
      </p:pic>
      <p:pic>
        <p:nvPicPr>
          <p:cNvPr id="13" name="Picture Placeholder 12">
            <a:extLst>
              <a:ext uri="{FF2B5EF4-FFF2-40B4-BE49-F238E27FC236}">
                <a16:creationId xmlns:a16="http://schemas.microsoft.com/office/drawing/2014/main" id="{408B9544-45F9-A354-DFBF-48C47CCC76DA}"/>
              </a:ext>
            </a:extLst>
          </p:cNvPr>
          <p:cNvPicPr>
            <a:picLocks noGrp="1" noChangeAspect="1"/>
          </p:cNvPicPr>
          <p:nvPr>
            <p:ph type="pic" sz="quarter" idx="10"/>
          </p:nvPr>
        </p:nvPicPr>
        <p:blipFill rotWithShape="1">
          <a:blip r:embed="rId4"/>
          <a:srcRect l="-61" r="9923"/>
          <a:stretch/>
        </p:blipFill>
        <p:spPr>
          <a:xfrm>
            <a:off x="6210300" y="465138"/>
            <a:ext cx="4953000" cy="3090862"/>
          </a:xfrm>
        </p:spPr>
      </p:pic>
      <p:sp>
        <p:nvSpPr>
          <p:cNvPr id="11" name="Text Placeholder 10">
            <a:extLst>
              <a:ext uri="{FF2B5EF4-FFF2-40B4-BE49-F238E27FC236}">
                <a16:creationId xmlns:a16="http://schemas.microsoft.com/office/drawing/2014/main" id="{341A0B17-23A4-DBEF-22AA-F2F39D84263A}"/>
              </a:ext>
            </a:extLst>
          </p:cNvPr>
          <p:cNvSpPr>
            <a:spLocks noGrp="1"/>
          </p:cNvSpPr>
          <p:nvPr>
            <p:ph type="body" sz="quarter" idx="15"/>
          </p:nvPr>
        </p:nvSpPr>
        <p:spPr/>
        <p:txBody>
          <a:bodyPr/>
          <a:lstStyle/>
          <a:p>
            <a:endParaRPr lang="en-US"/>
          </a:p>
        </p:txBody>
      </p:sp>
      <p:sp>
        <p:nvSpPr>
          <p:cNvPr id="10" name="Text Placeholder 9">
            <a:extLst>
              <a:ext uri="{FF2B5EF4-FFF2-40B4-BE49-F238E27FC236}">
                <a16:creationId xmlns:a16="http://schemas.microsoft.com/office/drawing/2014/main" id="{76712F5D-9A88-886F-01F2-F49BC18C7A88}"/>
              </a:ext>
            </a:extLst>
          </p:cNvPr>
          <p:cNvSpPr>
            <a:spLocks noGrp="1"/>
          </p:cNvSpPr>
          <p:nvPr>
            <p:ph type="body" sz="quarter" idx="13"/>
          </p:nvPr>
        </p:nvSpPr>
        <p:spPr/>
        <p:txBody>
          <a:bodyPr/>
          <a:lstStyle/>
          <a:p>
            <a:r>
              <a:rPr lang="en-US" dirty="0"/>
              <a:t>The development of a Administrative System Management. The project aims to create an administrative system with components for facilities reservation, legal management, document management, visitor management, and communication and collaboration. </a:t>
            </a:r>
          </a:p>
        </p:txBody>
      </p:sp>
      <p:sp>
        <p:nvSpPr>
          <p:cNvPr id="3" name="Date Placeholder 2">
            <a:extLst>
              <a:ext uri="{FF2B5EF4-FFF2-40B4-BE49-F238E27FC236}">
                <a16:creationId xmlns:a16="http://schemas.microsoft.com/office/drawing/2014/main" id="{C5CB73F3-9737-FAF6-5E08-BD4AD0707B6F}"/>
              </a:ext>
            </a:extLst>
          </p:cNvPr>
          <p:cNvSpPr>
            <a:spLocks noGrp="1"/>
          </p:cNvSpPr>
          <p:nvPr>
            <p:ph type="dt" sz="half" idx="2"/>
          </p:nvPr>
        </p:nvSpPr>
        <p:spPr/>
        <p:txBody>
          <a:bodyPr/>
          <a:lstStyle/>
          <a:p>
            <a:fld id="{C09D4DA8-2D4A-4F06-BECA-044AF4113FB4}" type="datetime1">
              <a:rPr lang="en-US" smtClean="0"/>
              <a:t>11/29/2023</a:t>
            </a:fld>
            <a:endParaRPr lang="en-US" dirty="0"/>
          </a:p>
        </p:txBody>
      </p:sp>
      <p:sp>
        <p:nvSpPr>
          <p:cNvPr id="4" name="Slide Number Placeholder 3">
            <a:extLst>
              <a:ext uri="{FF2B5EF4-FFF2-40B4-BE49-F238E27FC236}">
                <a16:creationId xmlns:a16="http://schemas.microsoft.com/office/drawing/2014/main" id="{22949EC4-BA59-F03E-1FA2-A99DCDE9DD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6" name="Title 5">
            <a:extLst>
              <a:ext uri="{FF2B5EF4-FFF2-40B4-BE49-F238E27FC236}">
                <a16:creationId xmlns:a16="http://schemas.microsoft.com/office/drawing/2014/main" id="{0DC310DC-7BEB-1D9D-0410-4507E3C6C763}"/>
              </a:ext>
            </a:extLst>
          </p:cNvPr>
          <p:cNvSpPr>
            <a:spLocks noGrp="1"/>
          </p:cNvSpPr>
          <p:nvPr>
            <p:ph type="title"/>
          </p:nvPr>
        </p:nvSpPr>
        <p:spPr/>
        <p:txBody>
          <a:bodyPr/>
          <a:lstStyle/>
          <a:p>
            <a:r>
              <a:rPr lang="en-US" sz="3600" dirty="0" err="1"/>
              <a:t>iNTRODUCTION</a:t>
            </a:r>
            <a:endParaRPr lang="en-US" sz="3600" dirty="0"/>
          </a:p>
        </p:txBody>
      </p:sp>
    </p:spTree>
    <p:extLst>
      <p:ext uri="{BB962C8B-B14F-4D97-AF65-F5344CB8AC3E}">
        <p14:creationId xmlns:p14="http://schemas.microsoft.com/office/powerpoint/2010/main" val="12184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C0FBE-99B8-EA81-39F9-C1B94B7F13F4}"/>
              </a:ext>
            </a:extLst>
          </p:cNvPr>
          <p:cNvSpPr>
            <a:spLocks noGrp="1"/>
          </p:cNvSpPr>
          <p:nvPr>
            <p:ph type="title"/>
          </p:nvPr>
        </p:nvSpPr>
        <p:spPr>
          <a:xfrm>
            <a:off x="3086264" y="403108"/>
            <a:ext cx="6019472" cy="655320"/>
          </a:xfrm>
        </p:spPr>
        <p:txBody>
          <a:bodyPr>
            <a:normAutofit fontScale="90000"/>
          </a:bodyPr>
          <a:lstStyle/>
          <a:p>
            <a:r>
              <a:rPr lang="en-US" dirty="0"/>
              <a:t>Software Development</a:t>
            </a:r>
          </a:p>
        </p:txBody>
      </p:sp>
      <p:sp>
        <p:nvSpPr>
          <p:cNvPr id="5" name="TextBox 4">
            <a:extLst>
              <a:ext uri="{FF2B5EF4-FFF2-40B4-BE49-F238E27FC236}">
                <a16:creationId xmlns:a16="http://schemas.microsoft.com/office/drawing/2014/main" id="{016C67DA-E47E-3244-F045-8FA5BAADB2FE}"/>
              </a:ext>
            </a:extLst>
          </p:cNvPr>
          <p:cNvSpPr txBox="1"/>
          <p:nvPr/>
        </p:nvSpPr>
        <p:spPr>
          <a:xfrm>
            <a:off x="2516757" y="1859339"/>
            <a:ext cx="715848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 our Agile ecosystem, we operate on two-week sprints, fostering regular communication through daily stand-up meetings.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coding standards dictate uniform naming conventions, consistent code formatting.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our project, rather than traditional version control, we've adopted a collaborative module development approach. Each team member is assigned specific modules, fostering a focused and efficient development process.</a:t>
            </a:r>
          </a:p>
        </p:txBody>
      </p:sp>
    </p:spTree>
    <p:extLst>
      <p:ext uri="{BB962C8B-B14F-4D97-AF65-F5344CB8AC3E}">
        <p14:creationId xmlns:p14="http://schemas.microsoft.com/office/powerpoint/2010/main" val="201614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1006048" y="429732"/>
            <a:ext cx="10179904" cy="655320"/>
          </a:xfrm>
        </p:spPr>
        <p:txBody>
          <a:bodyPr>
            <a:normAutofit fontScale="90000"/>
          </a:bodyPr>
          <a:lstStyle/>
          <a:p>
            <a:r>
              <a:rPr lang="en-US" dirty="0"/>
              <a:t>Project Conclusion &amp; Recommendation</a:t>
            </a:r>
          </a:p>
        </p:txBody>
      </p:sp>
      <p:sp>
        <p:nvSpPr>
          <p:cNvPr id="4" name="TextBox 3">
            <a:extLst>
              <a:ext uri="{FF2B5EF4-FFF2-40B4-BE49-F238E27FC236}">
                <a16:creationId xmlns:a16="http://schemas.microsoft.com/office/drawing/2014/main" id="{FF1181B9-BA10-1986-B5AE-157E57928B59}"/>
              </a:ext>
            </a:extLst>
          </p:cNvPr>
          <p:cNvSpPr txBox="1"/>
          <p:nvPr/>
        </p:nvSpPr>
        <p:spPr>
          <a:xfrm>
            <a:off x="1076325" y="1951672"/>
            <a:ext cx="10039349" cy="1477328"/>
          </a:xfrm>
          <a:prstGeom prst="rect">
            <a:avLst/>
          </a:prstGeom>
          <a:noFill/>
        </p:spPr>
        <p:txBody>
          <a:bodyPr wrap="square" rtlCol="0">
            <a:spAutoFit/>
          </a:bodyPr>
          <a:lstStyle/>
          <a:p>
            <a:r>
              <a:rPr lang="en-US" dirty="0"/>
              <a:t>The completion of Administrative Management System has been a pivotal milestone in our academic journey. It provided hands-on experience in system development, fostering collaboration, problem-solving, and effective communication within the team. Overcoming challenges underscored the importance of flexibility and adaptability, reinforcing our commitment to project timelines.</a:t>
            </a:r>
          </a:p>
        </p:txBody>
      </p:sp>
      <p:sp>
        <p:nvSpPr>
          <p:cNvPr id="5" name="TextBox 4">
            <a:extLst>
              <a:ext uri="{FF2B5EF4-FFF2-40B4-BE49-F238E27FC236}">
                <a16:creationId xmlns:a16="http://schemas.microsoft.com/office/drawing/2014/main" id="{2DAA7352-8657-CA1B-161C-DA66A0DBD37E}"/>
              </a:ext>
            </a:extLst>
          </p:cNvPr>
          <p:cNvSpPr txBox="1"/>
          <p:nvPr/>
        </p:nvSpPr>
        <p:spPr>
          <a:xfrm>
            <a:off x="1076325" y="3429000"/>
            <a:ext cx="10039349" cy="1754326"/>
          </a:xfrm>
          <a:prstGeom prst="rect">
            <a:avLst/>
          </a:prstGeom>
          <a:noFill/>
        </p:spPr>
        <p:txBody>
          <a:bodyPr wrap="square" rtlCol="0">
            <a:spAutoFit/>
          </a:bodyPr>
          <a:lstStyle/>
          <a:p>
            <a:r>
              <a:rPr lang="en-US" dirty="0"/>
              <a:t>Based on our experience, we recommend allocating ample time for project planning during the initiation phase. Regular team communication and status updates are crucial for maintaining transparency. We suggest incorporating continuous learning through workshops and team-building activities for skill enhancement and stronger interpersonal relationships. Emphasizing project planning and regular reviews will contribute to successful project management.</a:t>
            </a:r>
          </a:p>
        </p:txBody>
      </p:sp>
    </p:spTree>
    <p:extLst>
      <p:ext uri="{BB962C8B-B14F-4D97-AF65-F5344CB8AC3E}">
        <p14:creationId xmlns:p14="http://schemas.microsoft.com/office/powerpoint/2010/main" val="306189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8E4AAE3-9AB0-1A0E-1346-A874614FC694}"/>
              </a:ext>
            </a:extLst>
          </p:cNvPr>
          <p:cNvSpPr/>
          <p:nvPr/>
        </p:nvSpPr>
        <p:spPr>
          <a:xfrm>
            <a:off x="-3467355" y="0"/>
            <a:ext cx="6934710" cy="685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169586" y="2525360"/>
            <a:ext cx="3571336" cy="1807279"/>
          </a:xfrm>
        </p:spPr>
        <p:txBody>
          <a:bodyPr>
            <a:normAutofit/>
          </a:bodyPr>
          <a:lstStyle/>
          <a:p>
            <a:r>
              <a:rPr lang="en-US" dirty="0"/>
              <a:t>Project Scope </a:t>
            </a:r>
          </a:p>
        </p:txBody>
      </p:sp>
      <p:sp>
        <p:nvSpPr>
          <p:cNvPr id="7" name="TextBox 6">
            <a:extLst>
              <a:ext uri="{FF2B5EF4-FFF2-40B4-BE49-F238E27FC236}">
                <a16:creationId xmlns:a16="http://schemas.microsoft.com/office/drawing/2014/main" id="{84829F3A-53B9-F518-9EE9-AE07813018C5}"/>
              </a:ext>
            </a:extLst>
          </p:cNvPr>
          <p:cNvSpPr txBox="1"/>
          <p:nvPr/>
        </p:nvSpPr>
        <p:spPr>
          <a:xfrm>
            <a:off x="4576265" y="2274837"/>
            <a:ext cx="6344777" cy="2308324"/>
          </a:xfrm>
          <a:prstGeom prst="rect">
            <a:avLst/>
          </a:prstGeom>
          <a:noFill/>
        </p:spPr>
        <p:txBody>
          <a:bodyPr wrap="square">
            <a:spAutoFit/>
          </a:bodyPr>
          <a:lstStyle/>
          <a:p>
            <a:r>
              <a:rPr lang="en-US" b="1" dirty="0"/>
              <a:t>Scope:</a:t>
            </a:r>
          </a:p>
          <a:p>
            <a:r>
              <a:rPr lang="en-US" b="1" dirty="0"/>
              <a:t>	</a:t>
            </a:r>
            <a:r>
              <a:rPr lang="en-US" dirty="0"/>
              <a:t>Developing an Administrative Management System with user registration, login, and several modules (facilities reservation, legal management, document management, visitor management, and communication 	collaboration.) The system aims to improve overall efficiency in managing various administrative functions.</a:t>
            </a:r>
          </a:p>
        </p:txBody>
      </p:sp>
      <p:graphicFrame>
        <p:nvGraphicFramePr>
          <p:cNvPr id="4" name="Diagram 3">
            <a:extLst>
              <a:ext uri="{FF2B5EF4-FFF2-40B4-BE49-F238E27FC236}">
                <a16:creationId xmlns:a16="http://schemas.microsoft.com/office/drawing/2014/main" id="{FECF03C5-FC1A-E3E4-3F78-7FADF24A8E80}"/>
              </a:ext>
            </a:extLst>
          </p:cNvPr>
          <p:cNvGraphicFramePr/>
          <p:nvPr>
            <p:extLst>
              <p:ext uri="{D42A27DB-BD31-4B8C-83A1-F6EECF244321}">
                <p14:modId xmlns:p14="http://schemas.microsoft.com/office/powerpoint/2010/main" val="1595285697"/>
              </p:ext>
            </p:extLst>
          </p:nvPr>
        </p:nvGraphicFramePr>
        <p:xfrm>
          <a:off x="4576265" y="-384836"/>
          <a:ext cx="5993442" cy="3995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94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2962555" y="505932"/>
            <a:ext cx="6266888" cy="655320"/>
          </a:xfrm>
        </p:spPr>
        <p:txBody>
          <a:bodyPr>
            <a:normAutofit fontScale="90000"/>
          </a:bodyPr>
          <a:lstStyle/>
          <a:p>
            <a:r>
              <a:rPr lang="en-US" dirty="0"/>
              <a:t>Deliverables / Objectives</a:t>
            </a:r>
          </a:p>
        </p:txBody>
      </p:sp>
      <p:sp>
        <p:nvSpPr>
          <p:cNvPr id="7" name="TextBox 6">
            <a:extLst>
              <a:ext uri="{FF2B5EF4-FFF2-40B4-BE49-F238E27FC236}">
                <a16:creationId xmlns:a16="http://schemas.microsoft.com/office/drawing/2014/main" id="{84829F3A-53B9-F518-9EE9-AE07813018C5}"/>
              </a:ext>
            </a:extLst>
          </p:cNvPr>
          <p:cNvSpPr txBox="1"/>
          <p:nvPr/>
        </p:nvSpPr>
        <p:spPr>
          <a:xfrm>
            <a:off x="2533134" y="1720840"/>
            <a:ext cx="7125729" cy="3416320"/>
          </a:xfrm>
          <a:prstGeom prst="rect">
            <a:avLst/>
          </a:prstGeom>
          <a:noFill/>
        </p:spPr>
        <p:txBody>
          <a:bodyPr wrap="square">
            <a:spAutoFit/>
          </a:bodyPr>
          <a:lstStyle/>
          <a:p>
            <a:pPr marL="285750" indent="-285750">
              <a:buFont typeface="Arial" panose="020B0604020202020204" pitchFamily="34" charset="0"/>
              <a:buChar char="•"/>
            </a:pPr>
            <a:r>
              <a:rPr lang="en-US" dirty="0"/>
              <a:t>	Fully functional Administrative Management System.</a:t>
            </a:r>
          </a:p>
          <a:p>
            <a:pPr marL="1200150" lvl="2" indent="-285750">
              <a:buFont typeface="Arial" panose="020B0604020202020204" pitchFamily="34" charset="0"/>
              <a:buChar char="•"/>
            </a:pPr>
            <a:r>
              <a:rPr lang="fr-FR" dirty="0"/>
              <a:t>	User registration module</a:t>
            </a:r>
          </a:p>
          <a:p>
            <a:pPr marL="1200150" lvl="2" indent="-285750">
              <a:buFont typeface="Arial" panose="020B0604020202020204" pitchFamily="34" charset="0"/>
              <a:buChar char="•"/>
            </a:pPr>
            <a:r>
              <a:rPr lang="fr-FR" dirty="0"/>
              <a:t>	Login module</a:t>
            </a:r>
          </a:p>
          <a:p>
            <a:pPr marL="1200150" lvl="2" indent="-285750">
              <a:buFont typeface="Arial" panose="020B0604020202020204" pitchFamily="34" charset="0"/>
              <a:buChar char="•"/>
            </a:pPr>
            <a:r>
              <a:rPr lang="fr-FR" dirty="0"/>
              <a:t>	Facilities </a:t>
            </a:r>
            <a:r>
              <a:rPr lang="fr-FR" dirty="0" err="1"/>
              <a:t>reservation</a:t>
            </a:r>
            <a:r>
              <a:rPr lang="fr-FR" dirty="0"/>
              <a:t> module</a:t>
            </a:r>
          </a:p>
          <a:p>
            <a:pPr marL="1200150" lvl="2" indent="-285750">
              <a:buFont typeface="Arial" panose="020B0604020202020204" pitchFamily="34" charset="0"/>
              <a:buChar char="•"/>
            </a:pPr>
            <a:r>
              <a:rPr lang="fr-FR" dirty="0"/>
              <a:t>	Legal management module</a:t>
            </a:r>
          </a:p>
          <a:p>
            <a:pPr marL="1200150" lvl="2" indent="-285750">
              <a:buFont typeface="Arial" panose="020B0604020202020204" pitchFamily="34" charset="0"/>
              <a:buChar char="•"/>
            </a:pPr>
            <a:r>
              <a:rPr lang="fr-FR" dirty="0"/>
              <a:t>	Document management module</a:t>
            </a:r>
          </a:p>
          <a:p>
            <a:pPr marL="1200150" lvl="2" indent="-285750">
              <a:buFont typeface="Arial" panose="020B0604020202020204" pitchFamily="34" charset="0"/>
              <a:buChar char="•"/>
            </a:pPr>
            <a:r>
              <a:rPr lang="fr-FR" dirty="0"/>
              <a:t>	Visitor management module</a:t>
            </a:r>
          </a:p>
          <a:p>
            <a:pPr marL="1200150" lvl="2" indent="-285750">
              <a:buFont typeface="Arial" panose="020B0604020202020204" pitchFamily="34" charset="0"/>
              <a:buChar char="•"/>
            </a:pPr>
            <a:r>
              <a:rPr lang="fr-FR" dirty="0"/>
              <a:t>	Communication collaboration </a:t>
            </a:r>
            <a:r>
              <a:rPr lang="fr-FR" dirty="0" err="1"/>
              <a:t>modul</a:t>
            </a:r>
            <a:endParaRPr lang="fr-FR" dirty="0"/>
          </a:p>
          <a:p>
            <a:pPr marL="285750" indent="-285750">
              <a:buFont typeface="Arial" panose="020B0604020202020204" pitchFamily="34" charset="0"/>
              <a:buChar char="•"/>
            </a:pPr>
            <a:r>
              <a:rPr lang="en-US" dirty="0"/>
              <a:t>	Completed system documentation.</a:t>
            </a:r>
          </a:p>
          <a:p>
            <a:pPr marL="285750" indent="-285750">
              <a:buFont typeface="Arial" panose="020B0604020202020204" pitchFamily="34" charset="0"/>
              <a:buChar char="•"/>
            </a:pPr>
            <a:r>
              <a:rPr lang="en-US" dirty="0"/>
              <a:t> 	Automate key administrative tasks.</a:t>
            </a:r>
          </a:p>
          <a:p>
            <a:pPr marL="285750" indent="-285750">
              <a:buFont typeface="Arial" panose="020B0604020202020204" pitchFamily="34" charset="0"/>
              <a:buChar char="•"/>
            </a:pPr>
            <a:r>
              <a:rPr lang="en-US" dirty="0"/>
              <a:t>	Reduce operational errors and delays.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4646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5353366" y="613023"/>
            <a:ext cx="1485266" cy="655320"/>
          </a:xfrm>
        </p:spPr>
        <p:txBody>
          <a:bodyPr>
            <a:normAutofit fontScale="90000"/>
          </a:bodyPr>
          <a:lstStyle/>
          <a:p>
            <a:r>
              <a:rPr lang="en-US" dirty="0"/>
              <a:t>Issue</a:t>
            </a:r>
          </a:p>
        </p:txBody>
      </p:sp>
      <p:sp>
        <p:nvSpPr>
          <p:cNvPr id="2" name="TextBox 1">
            <a:extLst>
              <a:ext uri="{FF2B5EF4-FFF2-40B4-BE49-F238E27FC236}">
                <a16:creationId xmlns:a16="http://schemas.microsoft.com/office/drawing/2014/main" id="{53370645-7B2D-3041-8A40-88CC2DF4D746}"/>
              </a:ext>
            </a:extLst>
          </p:cNvPr>
          <p:cNvSpPr txBox="1"/>
          <p:nvPr/>
        </p:nvSpPr>
        <p:spPr>
          <a:xfrm>
            <a:off x="2825577" y="2034397"/>
            <a:ext cx="66808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 Inefficient Task Management</a:t>
            </a:r>
          </a:p>
          <a:p>
            <a:endParaRPr lang="en-US" dirty="0"/>
          </a:p>
          <a:p>
            <a:pPr lvl="1"/>
            <a:r>
              <a:rPr lang="en-US" dirty="0"/>
              <a:t>Description: businesses often face challenges in coordinating tasks effectively. Traditional methods, such as manual management, lead to delays and errors. This inefficiency can impact overall productivity.</a:t>
            </a:r>
          </a:p>
        </p:txBody>
      </p:sp>
    </p:spTree>
    <p:extLst>
      <p:ext uri="{BB962C8B-B14F-4D97-AF65-F5344CB8AC3E}">
        <p14:creationId xmlns:p14="http://schemas.microsoft.com/office/powerpoint/2010/main" val="283882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933983" y="363057"/>
            <a:ext cx="4324033" cy="655320"/>
          </a:xfrm>
        </p:spPr>
        <p:txBody>
          <a:bodyPr>
            <a:normAutofit fontScale="90000"/>
          </a:bodyPr>
          <a:lstStyle/>
          <a:p>
            <a:r>
              <a:rPr lang="en-US" dirty="0"/>
              <a:t>Feasibility Study</a:t>
            </a:r>
          </a:p>
        </p:txBody>
      </p:sp>
      <p:sp>
        <p:nvSpPr>
          <p:cNvPr id="2" name="Rectangle 1">
            <a:extLst>
              <a:ext uri="{FF2B5EF4-FFF2-40B4-BE49-F238E27FC236}">
                <a16:creationId xmlns:a16="http://schemas.microsoft.com/office/drawing/2014/main" id="{1F803F74-6587-0218-8895-7FEA442F35CB}"/>
              </a:ext>
            </a:extLst>
          </p:cNvPr>
          <p:cNvSpPr>
            <a:spLocks noChangeArrowheads="1"/>
          </p:cNvSpPr>
          <p:nvPr/>
        </p:nvSpPr>
        <p:spPr bwMode="auto">
          <a:xfrm>
            <a:off x="2041841" y="1156876"/>
            <a:ext cx="810831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Technical Feasibility:</a:t>
            </a:r>
            <a:endParaRPr kumimoji="0" lang="en-US" altLang="en-US" sz="1800" b="0" i="0" u="none" strike="noStrike" cap="none" normalizeH="0" baseline="0" dirty="0">
              <a:ln>
                <a:noFill/>
              </a:ln>
              <a:solidFill>
                <a:schemeClr val="tx1"/>
              </a:solidFill>
              <a:effectLst/>
              <a:latin typeface="+mj-lt"/>
            </a:endParaRPr>
          </a:p>
          <a:p>
            <a:pPr lvl="1" eaLnBrk="0" fontAlgn="base" hangingPunct="0">
              <a:spcBef>
                <a:spcPct val="0"/>
              </a:spcBef>
              <a:spcAft>
                <a:spcPct val="0"/>
              </a:spcAft>
              <a:buFontTx/>
              <a:buChar char="•"/>
            </a:pPr>
            <a:r>
              <a:rPr kumimoji="0" lang="en-US" altLang="en-US" b="0" i="1" u="none" strike="noStrike" cap="none" normalizeH="0" baseline="0" dirty="0">
                <a:ln>
                  <a:noFill/>
                </a:ln>
                <a:solidFill>
                  <a:schemeClr val="tx1"/>
                </a:solidFill>
                <a:effectLst/>
                <a:latin typeface="+mj-lt"/>
              </a:rPr>
              <a:t> 	</a:t>
            </a:r>
            <a:r>
              <a:rPr kumimoji="0" lang="en-US" altLang="en-US" b="0" u="none" strike="noStrike" cap="none" normalizeH="0" baseline="0" dirty="0">
                <a:ln>
                  <a:noFill/>
                </a:ln>
                <a:solidFill>
                  <a:schemeClr val="tx1"/>
                </a:solidFill>
                <a:effectLst/>
                <a:latin typeface="+mj-lt"/>
              </a:rPr>
              <a:t>System </a:t>
            </a:r>
            <a:r>
              <a:rPr kumimoji="0" lang="en-US" altLang="en-US" b="0" u="none" strike="noStrike" cap="none" normalizeH="0" baseline="0" dirty="0">
                <a:ln>
                  <a:noFill/>
                </a:ln>
                <a:solidFill>
                  <a:schemeClr val="tx1"/>
                </a:solidFill>
                <a:effectLst/>
              </a:rPr>
              <a:t>Requirements</a:t>
            </a:r>
            <a:r>
              <a:rPr kumimoji="0" lang="en-US" altLang="en-US" b="0" u="none" strike="noStrike" cap="none" normalizeH="0" baseline="0" dirty="0">
                <a:ln>
                  <a:noFill/>
                </a:ln>
                <a:solidFill>
                  <a:schemeClr val="tx1"/>
                </a:solidFill>
                <a:effectLst/>
                <a:latin typeface="+mj-lt"/>
              </a:rPr>
              <a:t>: </a:t>
            </a:r>
            <a:r>
              <a:rPr kumimoji="0" lang="en-US" altLang="en-US" b="0" i="0" u="none" strike="noStrike" cap="none" normalizeH="0" baseline="0" dirty="0">
                <a:ln>
                  <a:noFill/>
                </a:ln>
                <a:solidFill>
                  <a:schemeClr val="tx1"/>
                </a:solidFill>
                <a:effectLst/>
                <a:latin typeface="+mj-lt"/>
              </a:rPr>
              <a:t>The project aligns with the existing 	technical infrastructure. Compatibility checks indicate 	smooth integration.</a:t>
            </a:r>
          </a:p>
          <a:p>
            <a:pPr lvl="1" eaLnBrk="0" fontAlgn="base" hangingPunct="0">
              <a:spcBef>
                <a:spcPct val="0"/>
              </a:spcBef>
              <a:spcAft>
                <a:spcPct val="0"/>
              </a:spcAft>
              <a:buFontTx/>
              <a:buChar char="•"/>
            </a:pPr>
            <a:r>
              <a:rPr kumimoji="0" lang="en-US" altLang="en-US" b="0" i="1" u="none" strike="noStrike" cap="none" normalizeH="0" baseline="0" dirty="0">
                <a:ln>
                  <a:noFill/>
                </a:ln>
                <a:solidFill>
                  <a:schemeClr val="tx1"/>
                </a:solidFill>
                <a:effectLst/>
                <a:latin typeface="+mj-lt"/>
              </a:rPr>
              <a:t> 	</a:t>
            </a:r>
            <a:r>
              <a:rPr kumimoji="0" lang="en-US" altLang="en-US" b="0" u="none" strike="noStrike" cap="none" normalizeH="0" baseline="0" dirty="0">
                <a:ln>
                  <a:noFill/>
                </a:ln>
                <a:solidFill>
                  <a:schemeClr val="tx1"/>
                </a:solidFill>
                <a:effectLst/>
                <a:latin typeface="+mj-lt"/>
              </a:rPr>
              <a:t>Technology Stack: </a:t>
            </a:r>
            <a:r>
              <a:rPr kumimoji="0" lang="en-US" altLang="en-US" b="0" i="0" u="none" strike="noStrike" cap="none" normalizeH="0" baseline="0" dirty="0">
                <a:ln>
                  <a:noFill/>
                </a:ln>
                <a:solidFill>
                  <a:schemeClr val="tx1"/>
                </a:solidFill>
                <a:effectLst/>
                <a:latin typeface="+mj-lt"/>
              </a:rPr>
              <a:t>The chosen technologies demonstrate 	stability and scalability, ensuring long-term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Economic Feasibility:</a:t>
            </a:r>
            <a:endParaRPr kumimoji="0" lang="en-US" altLang="en-US" sz="1800" b="0" i="0" u="none" strike="noStrike" cap="none" normalizeH="0" baseline="0" dirty="0">
              <a:ln>
                <a:noFill/>
              </a:ln>
              <a:solidFill>
                <a:schemeClr val="tx1"/>
              </a:solidFill>
              <a:effectLst/>
              <a:latin typeface="+mj-lt"/>
            </a:endParaRPr>
          </a:p>
          <a:p>
            <a:pPr lvl="1" eaLnBrk="0" fontAlgn="base" hangingPunct="0">
              <a:spcBef>
                <a:spcPct val="0"/>
              </a:spcBef>
              <a:spcAft>
                <a:spcPct val="0"/>
              </a:spcAft>
              <a:buFontTx/>
              <a:buChar char="•"/>
            </a:pPr>
            <a:r>
              <a:rPr kumimoji="0" lang="en-US" altLang="en-US" b="0" i="1" u="none" strike="noStrike" cap="none" normalizeH="0" baseline="0" dirty="0">
                <a:ln>
                  <a:noFill/>
                </a:ln>
                <a:solidFill>
                  <a:schemeClr val="tx1"/>
                </a:solidFill>
                <a:effectLst/>
                <a:latin typeface="+mj-lt"/>
              </a:rPr>
              <a:t> 	</a:t>
            </a:r>
            <a:r>
              <a:rPr kumimoji="0" lang="en-US" altLang="en-US" b="0" u="none" strike="noStrike" cap="none" normalizeH="0" baseline="0" dirty="0">
                <a:ln>
                  <a:noFill/>
                </a:ln>
                <a:solidFill>
                  <a:schemeClr val="tx1"/>
                </a:solidFill>
                <a:effectLst/>
                <a:latin typeface="+mj-lt"/>
              </a:rPr>
              <a:t>Cost-Benefit Analysis: </a:t>
            </a:r>
            <a:r>
              <a:rPr kumimoji="0" lang="en-US" altLang="en-US" b="0" i="0" u="none" strike="noStrike" cap="none" normalizeH="0" baseline="0" dirty="0">
                <a:ln>
                  <a:noFill/>
                </a:ln>
                <a:solidFill>
                  <a:schemeClr val="tx1"/>
                </a:solidFill>
                <a:effectLst/>
                <a:latin typeface="+mj-lt"/>
              </a:rPr>
              <a:t>Initial investment in software and 	training is offset by anticipated efficiency gains. The project is 	economically viable.</a:t>
            </a:r>
          </a:p>
          <a:p>
            <a:pPr lvl="1" eaLnBrk="0" fontAlgn="base" hangingPunct="0">
              <a:spcBef>
                <a:spcPct val="0"/>
              </a:spcBef>
              <a:spcAft>
                <a:spcPct val="0"/>
              </a:spcAft>
              <a:buFontTx/>
              <a:buChar char="•"/>
            </a:pPr>
            <a:r>
              <a:rPr kumimoji="0" lang="en-US" altLang="en-US" b="0" i="1" u="none" strike="noStrike" cap="none" normalizeH="0" baseline="0" dirty="0">
                <a:ln>
                  <a:noFill/>
                </a:ln>
                <a:solidFill>
                  <a:schemeClr val="tx1"/>
                </a:solidFill>
                <a:effectLst/>
                <a:latin typeface="+mj-lt"/>
              </a:rPr>
              <a:t> 	</a:t>
            </a:r>
            <a:r>
              <a:rPr kumimoji="0" lang="en-US" altLang="en-US" b="0" u="none" strike="noStrike" cap="none" normalizeH="0" baseline="0" dirty="0">
                <a:ln>
                  <a:noFill/>
                </a:ln>
                <a:solidFill>
                  <a:schemeClr val="tx1"/>
                </a:solidFill>
                <a:effectLst/>
                <a:latin typeface="+mj-lt"/>
              </a:rPr>
              <a:t>ROI Projections: </a:t>
            </a:r>
            <a:r>
              <a:rPr kumimoji="0" lang="en-US" altLang="en-US" b="0" i="0" u="none" strike="noStrike" cap="none" normalizeH="0" baseline="0" dirty="0">
                <a:ln>
                  <a:noFill/>
                </a:ln>
                <a:solidFill>
                  <a:schemeClr val="tx1"/>
                </a:solidFill>
                <a:effectLst/>
                <a:latin typeface="+mj-lt"/>
              </a:rPr>
              <a:t>The Return on Investment (ROI) is projected 	to exceed expectations within the first year.</a:t>
            </a:r>
          </a:p>
        </p:txBody>
      </p:sp>
      <p:sp>
        <p:nvSpPr>
          <p:cNvPr id="4" name="TextBox 3">
            <a:extLst>
              <a:ext uri="{FF2B5EF4-FFF2-40B4-BE49-F238E27FC236}">
                <a16:creationId xmlns:a16="http://schemas.microsoft.com/office/drawing/2014/main" id="{677AAF2B-FC58-E86C-E7BF-505EC38487CF}"/>
              </a:ext>
            </a:extLst>
          </p:cNvPr>
          <p:cNvSpPr txBox="1"/>
          <p:nvPr/>
        </p:nvSpPr>
        <p:spPr>
          <a:xfrm>
            <a:off x="1806730" y="4573196"/>
            <a:ext cx="8578535" cy="1200329"/>
          </a:xfrm>
          <a:prstGeom prst="rect">
            <a:avLst/>
          </a:prstGeom>
          <a:noFill/>
        </p:spPr>
        <p:txBody>
          <a:bodyPr wrap="square" rtlCol="0">
            <a:spAutoFit/>
          </a:bodyPr>
          <a:lstStyle/>
          <a:p>
            <a:r>
              <a:rPr lang="en-US" dirty="0"/>
              <a:t>The feasibility study indicates that Administrative Management System is not only technically, economically, but also aligns with legal and regulatory standards. The resource allocation further support the project's feasibility, providing a foundation for successful implementation.</a:t>
            </a:r>
          </a:p>
        </p:txBody>
      </p:sp>
    </p:spTree>
    <p:extLst>
      <p:ext uri="{BB962C8B-B14F-4D97-AF65-F5344CB8AC3E}">
        <p14:creationId xmlns:p14="http://schemas.microsoft.com/office/powerpoint/2010/main" val="334431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924934" y="505932"/>
            <a:ext cx="4342131" cy="655320"/>
          </a:xfrm>
        </p:spPr>
        <p:txBody>
          <a:bodyPr>
            <a:normAutofit fontScale="90000"/>
          </a:bodyPr>
          <a:lstStyle/>
          <a:p>
            <a:r>
              <a:rPr lang="en-US" dirty="0"/>
              <a:t>Project Phases</a:t>
            </a:r>
          </a:p>
        </p:txBody>
      </p:sp>
      <p:sp>
        <p:nvSpPr>
          <p:cNvPr id="7" name="TextBox 6">
            <a:extLst>
              <a:ext uri="{FF2B5EF4-FFF2-40B4-BE49-F238E27FC236}">
                <a16:creationId xmlns:a16="http://schemas.microsoft.com/office/drawing/2014/main" id="{84829F3A-53B9-F518-9EE9-AE07813018C5}"/>
              </a:ext>
            </a:extLst>
          </p:cNvPr>
          <p:cNvSpPr txBox="1"/>
          <p:nvPr/>
        </p:nvSpPr>
        <p:spPr>
          <a:xfrm>
            <a:off x="1064001" y="1161252"/>
            <a:ext cx="10063996" cy="2308324"/>
          </a:xfrm>
          <a:prstGeom prst="rect">
            <a:avLst/>
          </a:prstGeom>
          <a:noFill/>
        </p:spPr>
        <p:txBody>
          <a:bodyPr wrap="square">
            <a:spAutoFit/>
          </a:bodyPr>
          <a:lstStyle/>
          <a:p>
            <a:endParaRPr lang="en-US" b="1" dirty="0"/>
          </a:p>
          <a:p>
            <a:pPr marL="285750" indent="-285750">
              <a:buFont typeface="Arial" panose="020B0604020202020204" pitchFamily="34" charset="0"/>
              <a:buChar char="•"/>
            </a:pPr>
            <a:r>
              <a:rPr lang="en-US" b="1" dirty="0"/>
              <a:t>	Initiation:</a:t>
            </a:r>
            <a:r>
              <a:rPr lang="en-US" dirty="0"/>
              <a:t> Project idea, identification of stakeholders, and preliminary planning.</a:t>
            </a:r>
          </a:p>
          <a:p>
            <a:pPr marL="285750" indent="-285750">
              <a:buFont typeface="Arial" panose="020B0604020202020204" pitchFamily="34" charset="0"/>
              <a:buChar char="•"/>
            </a:pPr>
            <a:r>
              <a:rPr lang="en-US" b="1" dirty="0"/>
              <a:t>	Planning:</a:t>
            </a:r>
            <a:r>
              <a:rPr lang="en-US" dirty="0"/>
              <a:t> Detailed project planning, including scope, schedule, budget, and risk 	management.</a:t>
            </a:r>
          </a:p>
          <a:p>
            <a:pPr marL="285750" indent="-285750">
              <a:buFont typeface="Arial" panose="020B0604020202020204" pitchFamily="34" charset="0"/>
              <a:buChar char="•"/>
            </a:pPr>
            <a:r>
              <a:rPr lang="en-US" b="1" dirty="0"/>
              <a:t>	Execution: </a:t>
            </a:r>
            <a:r>
              <a:rPr lang="en-US" dirty="0"/>
              <a:t>System development and implementation.</a:t>
            </a:r>
          </a:p>
          <a:p>
            <a:pPr marL="285750" indent="-285750">
              <a:buFont typeface="Arial" panose="020B0604020202020204" pitchFamily="34" charset="0"/>
              <a:buChar char="•"/>
            </a:pPr>
            <a:r>
              <a:rPr lang="en-US" b="1" dirty="0"/>
              <a:t>	Monitoring and Controlling:</a:t>
            </a:r>
            <a:r>
              <a:rPr lang="en-US" dirty="0"/>
              <a:t> Regular tracking of project activities and making 	necessary adjustments.</a:t>
            </a:r>
          </a:p>
          <a:p>
            <a:pPr marL="285750" indent="-285750">
              <a:buFont typeface="Arial" panose="020B0604020202020204" pitchFamily="34" charset="0"/>
              <a:buChar char="•"/>
            </a:pPr>
            <a:r>
              <a:rPr lang="en-US" b="1" dirty="0"/>
              <a:t>	Closing:</a:t>
            </a:r>
            <a:r>
              <a:rPr lang="en-US" dirty="0"/>
              <a:t> Project completion and handover.</a:t>
            </a:r>
          </a:p>
        </p:txBody>
      </p:sp>
    </p:spTree>
    <p:extLst>
      <p:ext uri="{BB962C8B-B14F-4D97-AF65-F5344CB8AC3E}">
        <p14:creationId xmlns:p14="http://schemas.microsoft.com/office/powerpoint/2010/main" val="198764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4688735" y="505932"/>
            <a:ext cx="2814527" cy="655320"/>
          </a:xfrm>
        </p:spPr>
        <p:txBody>
          <a:bodyPr>
            <a:normAutofit fontScale="90000"/>
          </a:bodyPr>
          <a:lstStyle/>
          <a:p>
            <a:r>
              <a:rPr lang="en-US" dirty="0"/>
              <a:t>Milestone</a:t>
            </a:r>
          </a:p>
        </p:txBody>
      </p:sp>
      <p:pic>
        <p:nvPicPr>
          <p:cNvPr id="2" name="Picture 1">
            <a:extLst>
              <a:ext uri="{FF2B5EF4-FFF2-40B4-BE49-F238E27FC236}">
                <a16:creationId xmlns:a16="http://schemas.microsoft.com/office/drawing/2014/main" id="{110BEF9D-9312-C1AA-86DD-35E2248DD815}"/>
              </a:ext>
            </a:extLst>
          </p:cNvPr>
          <p:cNvPicPr>
            <a:picLocks noChangeAspect="1"/>
          </p:cNvPicPr>
          <p:nvPr/>
        </p:nvPicPr>
        <p:blipFill>
          <a:blip r:embed="rId2"/>
          <a:stretch>
            <a:fillRect/>
          </a:stretch>
        </p:blipFill>
        <p:spPr>
          <a:xfrm>
            <a:off x="1987030" y="1787611"/>
            <a:ext cx="8217939" cy="4015075"/>
          </a:xfrm>
          <a:prstGeom prst="rect">
            <a:avLst/>
          </a:prstGeom>
        </p:spPr>
      </p:pic>
    </p:spTree>
    <p:extLst>
      <p:ext uri="{BB962C8B-B14F-4D97-AF65-F5344CB8AC3E}">
        <p14:creationId xmlns:p14="http://schemas.microsoft.com/office/powerpoint/2010/main" val="345339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506375" y="505932"/>
            <a:ext cx="5179249" cy="655320"/>
          </a:xfrm>
        </p:spPr>
        <p:txBody>
          <a:bodyPr>
            <a:normAutofit fontScale="90000"/>
          </a:bodyPr>
          <a:lstStyle/>
          <a:p>
            <a:r>
              <a:rPr lang="en-US" dirty="0"/>
              <a:t>Time Management</a:t>
            </a:r>
          </a:p>
        </p:txBody>
      </p:sp>
      <p:graphicFrame>
        <p:nvGraphicFramePr>
          <p:cNvPr id="4" name="Table 5">
            <a:extLst>
              <a:ext uri="{FF2B5EF4-FFF2-40B4-BE49-F238E27FC236}">
                <a16:creationId xmlns:a16="http://schemas.microsoft.com/office/drawing/2014/main" id="{CDABDF1B-5976-D0F0-DE8F-C6F0B28E4242}"/>
              </a:ext>
            </a:extLst>
          </p:cNvPr>
          <p:cNvGraphicFramePr>
            <a:graphicFrameLocks noGrp="1"/>
          </p:cNvGraphicFramePr>
          <p:nvPr>
            <p:extLst>
              <p:ext uri="{D42A27DB-BD31-4B8C-83A1-F6EECF244321}">
                <p14:modId xmlns:p14="http://schemas.microsoft.com/office/powerpoint/2010/main" val="646300360"/>
              </p:ext>
            </p:extLst>
          </p:nvPr>
        </p:nvGraphicFramePr>
        <p:xfrm>
          <a:off x="2266949" y="1440180"/>
          <a:ext cx="7658100" cy="3977640"/>
        </p:xfrm>
        <a:graphic>
          <a:graphicData uri="http://schemas.openxmlformats.org/drawingml/2006/table">
            <a:tbl>
              <a:tblPr firstRow="1" bandRow="1">
                <a:tableStyleId>{5C22544A-7EE6-4342-B048-85BDC9FD1C3A}</a:tableStyleId>
              </a:tblPr>
              <a:tblGrid>
                <a:gridCol w="3406140">
                  <a:extLst>
                    <a:ext uri="{9D8B030D-6E8A-4147-A177-3AD203B41FA5}">
                      <a16:colId xmlns:a16="http://schemas.microsoft.com/office/drawing/2014/main" val="1677439292"/>
                    </a:ext>
                  </a:extLst>
                </a:gridCol>
                <a:gridCol w="1181100">
                  <a:extLst>
                    <a:ext uri="{9D8B030D-6E8A-4147-A177-3AD203B41FA5}">
                      <a16:colId xmlns:a16="http://schemas.microsoft.com/office/drawing/2014/main" val="2272474234"/>
                    </a:ext>
                  </a:extLst>
                </a:gridCol>
                <a:gridCol w="1531620">
                  <a:extLst>
                    <a:ext uri="{9D8B030D-6E8A-4147-A177-3AD203B41FA5}">
                      <a16:colId xmlns:a16="http://schemas.microsoft.com/office/drawing/2014/main" val="2806931769"/>
                    </a:ext>
                  </a:extLst>
                </a:gridCol>
                <a:gridCol w="1539240">
                  <a:extLst>
                    <a:ext uri="{9D8B030D-6E8A-4147-A177-3AD203B41FA5}">
                      <a16:colId xmlns:a16="http://schemas.microsoft.com/office/drawing/2014/main" val="204232440"/>
                    </a:ext>
                  </a:extLst>
                </a:gridCol>
              </a:tblGrid>
              <a:tr h="370840">
                <a:tc>
                  <a:txBody>
                    <a:bodyPr/>
                    <a:lstStyle/>
                    <a:p>
                      <a:r>
                        <a:rPr lang="en-US" dirty="0"/>
                        <a:t>Task</a:t>
                      </a:r>
                    </a:p>
                  </a:txBody>
                  <a:tcPr/>
                </a:tc>
                <a:tc>
                  <a:txBody>
                    <a:bodyPr/>
                    <a:lstStyle/>
                    <a:p>
                      <a:r>
                        <a:rPr lang="en-US" dirty="0"/>
                        <a:t>Duration (Weeks)</a:t>
                      </a:r>
                    </a:p>
                  </a:txBody>
                  <a:tcPr/>
                </a:tc>
                <a:tc>
                  <a:txBody>
                    <a:bodyPr/>
                    <a:lstStyle/>
                    <a:p>
                      <a:r>
                        <a:rPr lang="en-US" dirty="0"/>
                        <a:t>Start Date</a:t>
                      </a:r>
                    </a:p>
                  </a:txBody>
                  <a:tcPr/>
                </a:tc>
                <a:tc>
                  <a:txBody>
                    <a:bodyPr/>
                    <a:lstStyle/>
                    <a:p>
                      <a:r>
                        <a:rPr lang="en-US" dirty="0"/>
                        <a:t>End Date</a:t>
                      </a:r>
                    </a:p>
                  </a:txBody>
                  <a:tcPr/>
                </a:tc>
                <a:extLst>
                  <a:ext uri="{0D108BD9-81ED-4DB2-BD59-A6C34878D82A}">
                    <a16:rowId xmlns:a16="http://schemas.microsoft.com/office/drawing/2014/main" val="2593764200"/>
                  </a:ext>
                </a:extLst>
              </a:tr>
              <a:tr h="370840">
                <a:tc>
                  <a:txBody>
                    <a:bodyPr/>
                    <a:lstStyle/>
                    <a:p>
                      <a:r>
                        <a:rPr lang="en-US" dirty="0"/>
                        <a:t>Project Initiation</a:t>
                      </a:r>
                    </a:p>
                  </a:txBody>
                  <a:tcPr/>
                </a:tc>
                <a:tc>
                  <a:txBody>
                    <a:bodyPr/>
                    <a:lstStyle/>
                    <a:p>
                      <a:r>
                        <a:rPr lang="en-US" dirty="0"/>
                        <a:t>1</a:t>
                      </a:r>
                    </a:p>
                  </a:txBody>
                  <a:tcPr/>
                </a:tc>
                <a:tc>
                  <a:txBody>
                    <a:bodyPr/>
                    <a:lstStyle/>
                    <a:p>
                      <a:r>
                        <a:rPr lang="en-US" dirty="0"/>
                        <a:t>09/01/2023</a:t>
                      </a:r>
                    </a:p>
                  </a:txBody>
                  <a:tcPr/>
                </a:tc>
                <a:tc>
                  <a:txBody>
                    <a:bodyPr/>
                    <a:lstStyle/>
                    <a:p>
                      <a:r>
                        <a:rPr lang="en-US" dirty="0"/>
                        <a:t>09/07/2023</a:t>
                      </a:r>
                    </a:p>
                  </a:txBody>
                  <a:tcPr/>
                </a:tc>
                <a:extLst>
                  <a:ext uri="{0D108BD9-81ED-4DB2-BD59-A6C34878D82A}">
                    <a16:rowId xmlns:a16="http://schemas.microsoft.com/office/drawing/2014/main" val="3265761796"/>
                  </a:ext>
                </a:extLst>
              </a:tr>
              <a:tr h="370840">
                <a:tc>
                  <a:txBody>
                    <a:bodyPr/>
                    <a:lstStyle/>
                    <a:p>
                      <a:r>
                        <a:rPr lang="en-US" dirty="0"/>
                        <a:t>Requirements Gathering</a:t>
                      </a:r>
                    </a:p>
                  </a:txBody>
                  <a:tcPr/>
                </a:tc>
                <a:tc>
                  <a:txBody>
                    <a:bodyPr/>
                    <a:lstStyle/>
                    <a:p>
                      <a:r>
                        <a:rPr lang="en-US" dirty="0"/>
                        <a:t>1</a:t>
                      </a:r>
                    </a:p>
                  </a:txBody>
                  <a:tcPr/>
                </a:tc>
                <a:tc>
                  <a:txBody>
                    <a:bodyPr/>
                    <a:lstStyle/>
                    <a:p>
                      <a:r>
                        <a:rPr lang="en-US" dirty="0"/>
                        <a:t>09/08/2023</a:t>
                      </a:r>
                    </a:p>
                  </a:txBody>
                  <a:tcPr/>
                </a:tc>
                <a:tc>
                  <a:txBody>
                    <a:bodyPr/>
                    <a:lstStyle/>
                    <a:p>
                      <a:r>
                        <a:rPr lang="en-US" dirty="0"/>
                        <a:t>09/14/2023</a:t>
                      </a:r>
                    </a:p>
                  </a:txBody>
                  <a:tcPr/>
                </a:tc>
                <a:extLst>
                  <a:ext uri="{0D108BD9-81ED-4DB2-BD59-A6C34878D82A}">
                    <a16:rowId xmlns:a16="http://schemas.microsoft.com/office/drawing/2014/main" val="1845285968"/>
                  </a:ext>
                </a:extLst>
              </a:tr>
              <a:tr h="370840">
                <a:tc>
                  <a:txBody>
                    <a:bodyPr/>
                    <a:lstStyle/>
                    <a:p>
                      <a:r>
                        <a:rPr lang="en-US" dirty="0"/>
                        <a:t>System Design </a:t>
                      </a:r>
                    </a:p>
                  </a:txBody>
                  <a:tcPr/>
                </a:tc>
                <a:tc>
                  <a:txBody>
                    <a:bodyPr/>
                    <a:lstStyle/>
                    <a:p>
                      <a:r>
                        <a:rPr lang="en-US" dirty="0"/>
                        <a:t>2</a:t>
                      </a:r>
                    </a:p>
                  </a:txBody>
                  <a:tcPr/>
                </a:tc>
                <a:tc>
                  <a:txBody>
                    <a:bodyPr/>
                    <a:lstStyle/>
                    <a:p>
                      <a:r>
                        <a:rPr lang="en-US" dirty="0"/>
                        <a:t>09/15/2023 </a:t>
                      </a:r>
                    </a:p>
                  </a:txBody>
                  <a:tcPr/>
                </a:tc>
                <a:tc>
                  <a:txBody>
                    <a:bodyPr/>
                    <a:lstStyle/>
                    <a:p>
                      <a:r>
                        <a:rPr lang="en-US" dirty="0"/>
                        <a:t>09/28/2023</a:t>
                      </a:r>
                    </a:p>
                  </a:txBody>
                  <a:tcPr/>
                </a:tc>
                <a:extLst>
                  <a:ext uri="{0D108BD9-81ED-4DB2-BD59-A6C34878D82A}">
                    <a16:rowId xmlns:a16="http://schemas.microsoft.com/office/drawing/2014/main" val="4099027918"/>
                  </a:ext>
                </a:extLst>
              </a:tr>
              <a:tr h="370840">
                <a:tc>
                  <a:txBody>
                    <a:bodyPr/>
                    <a:lstStyle/>
                    <a:p>
                      <a:r>
                        <a:rPr lang="en-US" dirty="0"/>
                        <a:t>Database Setup </a:t>
                      </a:r>
                    </a:p>
                  </a:txBody>
                  <a:tcPr/>
                </a:tc>
                <a:tc>
                  <a:txBody>
                    <a:bodyPr/>
                    <a:lstStyle/>
                    <a:p>
                      <a:r>
                        <a:rPr lang="en-US" dirty="0"/>
                        <a:t>1</a:t>
                      </a:r>
                    </a:p>
                  </a:txBody>
                  <a:tcPr/>
                </a:tc>
                <a:tc>
                  <a:txBody>
                    <a:bodyPr/>
                    <a:lstStyle/>
                    <a:p>
                      <a:r>
                        <a:rPr lang="en-US" dirty="0"/>
                        <a:t>09/29/2023 </a:t>
                      </a:r>
                    </a:p>
                  </a:txBody>
                  <a:tcPr/>
                </a:tc>
                <a:tc>
                  <a:txBody>
                    <a:bodyPr/>
                    <a:lstStyle/>
                    <a:p>
                      <a:r>
                        <a:rPr lang="en-US" dirty="0"/>
                        <a:t>09/05/2023</a:t>
                      </a:r>
                    </a:p>
                  </a:txBody>
                  <a:tcPr/>
                </a:tc>
                <a:extLst>
                  <a:ext uri="{0D108BD9-81ED-4DB2-BD59-A6C34878D82A}">
                    <a16:rowId xmlns:a16="http://schemas.microsoft.com/office/drawing/2014/main" val="1456711421"/>
                  </a:ext>
                </a:extLst>
              </a:tr>
              <a:tr h="370840">
                <a:tc>
                  <a:txBody>
                    <a:bodyPr/>
                    <a:lstStyle/>
                    <a:p>
                      <a:r>
                        <a:rPr lang="en-US" dirty="0"/>
                        <a:t>UI/UX Development </a:t>
                      </a:r>
                    </a:p>
                  </a:txBody>
                  <a:tcPr/>
                </a:tc>
                <a:tc>
                  <a:txBody>
                    <a:bodyPr/>
                    <a:lstStyle/>
                    <a:p>
                      <a:r>
                        <a:rPr lang="en-US" dirty="0"/>
                        <a:t>3</a:t>
                      </a:r>
                    </a:p>
                  </a:txBody>
                  <a:tcPr/>
                </a:tc>
                <a:tc>
                  <a:txBody>
                    <a:bodyPr/>
                    <a:lstStyle/>
                    <a:p>
                      <a:r>
                        <a:rPr lang="en-US" dirty="0"/>
                        <a:t>09/06/2023</a:t>
                      </a:r>
                    </a:p>
                  </a:txBody>
                  <a:tcPr/>
                </a:tc>
                <a:tc>
                  <a:txBody>
                    <a:bodyPr/>
                    <a:lstStyle/>
                    <a:p>
                      <a:r>
                        <a:rPr lang="en-US" dirty="0"/>
                        <a:t>09/26/2023</a:t>
                      </a:r>
                    </a:p>
                  </a:txBody>
                  <a:tcPr/>
                </a:tc>
                <a:extLst>
                  <a:ext uri="{0D108BD9-81ED-4DB2-BD59-A6C34878D82A}">
                    <a16:rowId xmlns:a16="http://schemas.microsoft.com/office/drawing/2014/main" val="819829244"/>
                  </a:ext>
                </a:extLst>
              </a:tr>
              <a:tr h="370840">
                <a:tc>
                  <a:txBody>
                    <a:bodyPr/>
                    <a:lstStyle/>
                    <a:p>
                      <a:r>
                        <a:rPr lang="en-US" dirty="0"/>
                        <a:t>Backend Development </a:t>
                      </a:r>
                    </a:p>
                  </a:txBody>
                  <a:tcPr/>
                </a:tc>
                <a:tc>
                  <a:txBody>
                    <a:bodyPr/>
                    <a:lstStyle/>
                    <a:p>
                      <a:r>
                        <a:rPr lang="en-US" dirty="0"/>
                        <a:t>4</a:t>
                      </a:r>
                    </a:p>
                  </a:txBody>
                  <a:tcPr/>
                </a:tc>
                <a:tc>
                  <a:txBody>
                    <a:bodyPr/>
                    <a:lstStyle/>
                    <a:p>
                      <a:r>
                        <a:rPr lang="en-US" dirty="0"/>
                        <a:t>09/27/2023</a:t>
                      </a:r>
                    </a:p>
                  </a:txBody>
                  <a:tcPr/>
                </a:tc>
                <a:tc>
                  <a:txBody>
                    <a:bodyPr/>
                    <a:lstStyle/>
                    <a:p>
                      <a:r>
                        <a:rPr lang="en-US" dirty="0"/>
                        <a:t>10/25/2023</a:t>
                      </a:r>
                    </a:p>
                  </a:txBody>
                  <a:tcPr/>
                </a:tc>
                <a:extLst>
                  <a:ext uri="{0D108BD9-81ED-4DB2-BD59-A6C34878D82A}">
                    <a16:rowId xmlns:a16="http://schemas.microsoft.com/office/drawing/2014/main" val="42898766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Deployment</a:t>
                      </a:r>
                    </a:p>
                  </a:txBody>
                  <a:tcPr/>
                </a:tc>
                <a:tc>
                  <a:txBody>
                    <a:bodyPr/>
                    <a:lstStyle/>
                    <a:p>
                      <a:r>
                        <a:rPr lang="en-US" dirty="0"/>
                        <a:t>1</a:t>
                      </a:r>
                    </a:p>
                  </a:txBody>
                  <a:tcPr/>
                </a:tc>
                <a:tc>
                  <a:txBody>
                    <a:bodyPr/>
                    <a:lstStyle/>
                    <a:p>
                      <a:r>
                        <a:rPr lang="en-US" dirty="0"/>
                        <a:t>10/26/2023</a:t>
                      </a:r>
                    </a:p>
                  </a:txBody>
                  <a:tcPr/>
                </a:tc>
                <a:tc>
                  <a:txBody>
                    <a:bodyPr/>
                    <a:lstStyle/>
                    <a:p>
                      <a:r>
                        <a:rPr lang="en-US" dirty="0"/>
                        <a:t>11/01/2023</a:t>
                      </a:r>
                    </a:p>
                  </a:txBody>
                  <a:tcPr/>
                </a:tc>
                <a:extLst>
                  <a:ext uri="{0D108BD9-81ED-4DB2-BD59-A6C34878D82A}">
                    <a16:rowId xmlns:a16="http://schemas.microsoft.com/office/drawing/2014/main" val="19995899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Documentation</a:t>
                      </a:r>
                    </a:p>
                  </a:txBody>
                  <a:tcPr/>
                </a:tc>
                <a:tc>
                  <a:txBody>
                    <a:bodyPr/>
                    <a:lstStyle/>
                    <a:p>
                      <a:r>
                        <a:rPr lang="en-US" dirty="0"/>
                        <a:t>1</a:t>
                      </a:r>
                    </a:p>
                  </a:txBody>
                  <a:tcPr/>
                </a:tc>
                <a:tc>
                  <a:txBody>
                    <a:bodyPr/>
                    <a:lstStyle/>
                    <a:p>
                      <a:r>
                        <a:rPr lang="en-US" dirty="0"/>
                        <a:t>11/02/2023</a:t>
                      </a:r>
                    </a:p>
                  </a:txBody>
                  <a:tcPr/>
                </a:tc>
                <a:tc>
                  <a:txBody>
                    <a:bodyPr/>
                    <a:lstStyle/>
                    <a:p>
                      <a:r>
                        <a:rPr lang="en-US" dirty="0"/>
                        <a:t>11/08/2023</a:t>
                      </a:r>
                    </a:p>
                  </a:txBody>
                  <a:tcPr/>
                </a:tc>
                <a:extLst>
                  <a:ext uri="{0D108BD9-81ED-4DB2-BD59-A6C34878D82A}">
                    <a16:rowId xmlns:a16="http://schemas.microsoft.com/office/drawing/2014/main" val="473307640"/>
                  </a:ext>
                </a:extLst>
              </a:tr>
              <a:tr h="370840">
                <a:tc>
                  <a:txBody>
                    <a:bodyPr/>
                    <a:lstStyle/>
                    <a:p>
                      <a:r>
                        <a:rPr lang="en-US" dirty="0"/>
                        <a:t>Project Review and Closure</a:t>
                      </a:r>
                    </a:p>
                  </a:txBody>
                  <a:tcPr/>
                </a:tc>
                <a:tc>
                  <a:txBody>
                    <a:bodyPr/>
                    <a:lstStyle/>
                    <a:p>
                      <a:r>
                        <a:rPr lang="en-US" dirty="0"/>
                        <a:t>1</a:t>
                      </a:r>
                    </a:p>
                  </a:txBody>
                  <a:tcPr/>
                </a:tc>
                <a:tc>
                  <a:txBody>
                    <a:bodyPr/>
                    <a:lstStyle/>
                    <a:p>
                      <a:r>
                        <a:rPr lang="en-US" dirty="0"/>
                        <a:t>11/09/2023</a:t>
                      </a:r>
                    </a:p>
                  </a:txBody>
                  <a:tcPr/>
                </a:tc>
                <a:tc>
                  <a:txBody>
                    <a:bodyPr/>
                    <a:lstStyle/>
                    <a:p>
                      <a:r>
                        <a:rPr lang="en-US" dirty="0"/>
                        <a:t>11/14/2023</a:t>
                      </a:r>
                    </a:p>
                  </a:txBody>
                  <a:tcPr/>
                </a:tc>
                <a:extLst>
                  <a:ext uri="{0D108BD9-81ED-4DB2-BD59-A6C34878D82A}">
                    <a16:rowId xmlns:a16="http://schemas.microsoft.com/office/drawing/2014/main" val="1464094698"/>
                  </a:ext>
                </a:extLst>
              </a:tr>
            </a:tbl>
          </a:graphicData>
        </a:graphic>
      </p:graphicFrame>
    </p:spTree>
    <p:extLst>
      <p:ext uri="{BB962C8B-B14F-4D97-AF65-F5344CB8AC3E}">
        <p14:creationId xmlns:p14="http://schemas.microsoft.com/office/powerpoint/2010/main" val="2965148901"/>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472</TotalTime>
  <Words>1562</Words>
  <Application>Microsoft Office PowerPoint</Application>
  <PresentationFormat>Widescreen</PresentationFormat>
  <Paragraphs>362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Biome Light</vt:lpstr>
      <vt:lpstr>Calibri</vt:lpstr>
      <vt:lpstr>Symbol</vt:lpstr>
      <vt:lpstr>Office Theme</vt:lpstr>
      <vt:lpstr>Administrative Management System</vt:lpstr>
      <vt:lpstr>iNTRODUCTION</vt:lpstr>
      <vt:lpstr>Project Scope </vt:lpstr>
      <vt:lpstr>Deliverables / Objectives</vt:lpstr>
      <vt:lpstr>Issue</vt:lpstr>
      <vt:lpstr>Feasibility Study</vt:lpstr>
      <vt:lpstr>Project Phases</vt:lpstr>
      <vt:lpstr>Milestone</vt:lpstr>
      <vt:lpstr>Time Management</vt:lpstr>
      <vt:lpstr>Top 3 Risk</vt:lpstr>
      <vt:lpstr>Contingency Plan</vt:lpstr>
      <vt:lpstr>Issues</vt:lpstr>
      <vt:lpstr>Roles and Responsibilities</vt:lpstr>
      <vt:lpstr>Communication Management</vt:lpstr>
      <vt:lpstr>Stakeholders</vt:lpstr>
      <vt:lpstr>Work Breakdown Structure</vt:lpstr>
      <vt:lpstr>Work Breakdown Structure</vt:lpstr>
      <vt:lpstr>Cost, Benefit, Budget</vt:lpstr>
      <vt:lpstr>Project Status</vt:lpstr>
      <vt:lpstr>Software Development</vt:lpstr>
      <vt:lpstr>Project Conclusion &amp;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Administrative Management System</dc:title>
  <dc:creator>Mavis Vermillion</dc:creator>
  <cp:lastModifiedBy>Mavis Vermillion</cp:lastModifiedBy>
  <cp:revision>8</cp:revision>
  <dcterms:created xsi:type="dcterms:W3CDTF">2023-11-15T02:16:10Z</dcterms:created>
  <dcterms:modified xsi:type="dcterms:W3CDTF">2023-11-29T06:11:57Z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